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21"/>
  </p:notesMasterIdLst>
  <p:sldIdLst>
    <p:sldId id="4149" r:id="rId2"/>
    <p:sldId id="4083" r:id="rId3"/>
    <p:sldId id="3987" r:id="rId4"/>
    <p:sldId id="4183" r:id="rId5"/>
    <p:sldId id="4086" r:id="rId6"/>
    <p:sldId id="4184" r:id="rId7"/>
    <p:sldId id="4100" r:id="rId8"/>
    <p:sldId id="4185" r:id="rId9"/>
    <p:sldId id="4176" r:id="rId10"/>
    <p:sldId id="4084" r:id="rId11"/>
    <p:sldId id="4186" r:id="rId12"/>
    <p:sldId id="4187" r:id="rId13"/>
    <p:sldId id="4085" r:id="rId14"/>
    <p:sldId id="4188" r:id="rId15"/>
    <p:sldId id="4189" r:id="rId16"/>
    <p:sldId id="4190" r:id="rId17"/>
    <p:sldId id="4180" r:id="rId18"/>
    <p:sldId id="4192" r:id="rId19"/>
    <p:sldId id="4193" r:id="rId2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4470" userDrawn="1">
          <p15:clr>
            <a:srgbClr val="A4A3A4"/>
          </p15:clr>
        </p15:guide>
        <p15:guide id="52" pos="7678" userDrawn="1">
          <p15:clr>
            <a:srgbClr val="A4A3A4"/>
          </p15:clr>
        </p15:guide>
        <p15:guide id="53" orient="horz" pos="4320" userDrawn="1">
          <p15:clr>
            <a:srgbClr val="A4A3A4"/>
          </p15:clr>
        </p15:guide>
        <p15:guide id="55" pos="12526" userDrawn="1">
          <p15:clr>
            <a:srgbClr val="A4A3A4"/>
          </p15:clr>
        </p15:guide>
        <p15:guide id="56" orient="horz" pos="6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E48"/>
    <a:srgbClr val="CFCFCF"/>
    <a:srgbClr val="EFF1F8"/>
    <a:srgbClr val="F2F2F2"/>
    <a:srgbClr val="373737"/>
    <a:srgbClr val="445469"/>
    <a:srgbClr val="000000"/>
    <a:srgbClr val="5A5A66"/>
    <a:srgbClr val="626162"/>
    <a:srgbClr val="C4D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8334D-3175-415C-ABD2-D7EE7B81EEC5}" v="17" dt="2024-04-21T12:42:07.36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6740" autoAdjust="0"/>
  </p:normalViewPr>
  <p:slideViewPr>
    <p:cSldViewPr snapToGrid="0" snapToObjects="1">
      <p:cViewPr varScale="1">
        <p:scale>
          <a:sx n="38" d="100"/>
          <a:sy n="38" d="100"/>
        </p:scale>
        <p:origin x="830" y="22"/>
      </p:cViewPr>
      <p:guideLst>
        <p:guide pos="14470"/>
        <p:guide pos="7678"/>
        <p:guide orient="horz" pos="4320"/>
        <p:guide pos="12526"/>
        <p:guide orient="horz" pos="6984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258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cze, Henrietta" userId="824bb607-6599-4fa4-8c53-6313332c634f" providerId="ADAL" clId="{29C8334D-3175-415C-ABD2-D7EE7B81EEC5}"/>
    <pc:docChg chg="undo custSel modSld">
      <pc:chgData name="Pecze, Henrietta" userId="824bb607-6599-4fa4-8c53-6313332c634f" providerId="ADAL" clId="{29C8334D-3175-415C-ABD2-D7EE7B81EEC5}" dt="2024-04-21T12:54:35.298" v="94" actId="6549"/>
      <pc:docMkLst>
        <pc:docMk/>
      </pc:docMkLst>
      <pc:sldChg chg="modSp mod">
        <pc:chgData name="Pecze, Henrietta" userId="824bb607-6599-4fa4-8c53-6313332c634f" providerId="ADAL" clId="{29C8334D-3175-415C-ABD2-D7EE7B81EEC5}" dt="2024-04-21T12:17:15.845" v="56" actId="313"/>
        <pc:sldMkLst>
          <pc:docMk/>
          <pc:sldMk cId="436535575" sldId="3987"/>
        </pc:sldMkLst>
        <pc:spChg chg="mod">
          <ac:chgData name="Pecze, Henrietta" userId="824bb607-6599-4fa4-8c53-6313332c634f" providerId="ADAL" clId="{29C8334D-3175-415C-ABD2-D7EE7B81EEC5}" dt="2024-04-21T12:17:15.845" v="56" actId="313"/>
          <ac:spMkLst>
            <pc:docMk/>
            <pc:sldMk cId="436535575" sldId="3987"/>
            <ac:spMk id="91" creationId="{86E471BF-5AC9-BB41-978B-DD43837380EF}"/>
          </ac:spMkLst>
        </pc:spChg>
      </pc:sldChg>
      <pc:sldChg chg="modSp mod">
        <pc:chgData name="Pecze, Henrietta" userId="824bb607-6599-4fa4-8c53-6313332c634f" providerId="ADAL" clId="{29C8334D-3175-415C-ABD2-D7EE7B81EEC5}" dt="2024-04-20T12:13:25.704" v="1"/>
        <pc:sldMkLst>
          <pc:docMk/>
          <pc:sldMk cId="2621223883" sldId="4084"/>
        </pc:sldMkLst>
        <pc:spChg chg="mod">
          <ac:chgData name="Pecze, Henrietta" userId="824bb607-6599-4fa4-8c53-6313332c634f" providerId="ADAL" clId="{29C8334D-3175-415C-ABD2-D7EE7B81EEC5}" dt="2024-04-20T12:13:25.704" v="1"/>
          <ac:spMkLst>
            <pc:docMk/>
            <pc:sldMk cId="2621223883" sldId="4084"/>
            <ac:spMk id="14" creationId="{03EA58C3-E7A4-064C-B571-DB0FF54FFAD7}"/>
          </ac:spMkLst>
        </pc:spChg>
      </pc:sldChg>
      <pc:sldChg chg="modSp mod">
        <pc:chgData name="Pecze, Henrietta" userId="824bb607-6599-4fa4-8c53-6313332c634f" providerId="ADAL" clId="{29C8334D-3175-415C-ABD2-D7EE7B81EEC5}" dt="2024-04-21T12:14:58.526" v="49" actId="108"/>
        <pc:sldMkLst>
          <pc:docMk/>
          <pc:sldMk cId="1969480824" sldId="4100"/>
        </pc:sldMkLst>
        <pc:spChg chg="mod">
          <ac:chgData name="Pecze, Henrietta" userId="824bb607-6599-4fa4-8c53-6313332c634f" providerId="ADAL" clId="{29C8334D-3175-415C-ABD2-D7EE7B81EEC5}" dt="2024-04-21T12:14:58.526" v="49" actId="108"/>
          <ac:spMkLst>
            <pc:docMk/>
            <pc:sldMk cId="1969480824" sldId="4100"/>
            <ac:spMk id="31" creationId="{F60C9718-2D8C-126C-F503-9040762A5962}"/>
          </ac:spMkLst>
        </pc:spChg>
        <pc:spChg chg="mod">
          <ac:chgData name="Pecze, Henrietta" userId="824bb607-6599-4fa4-8c53-6313332c634f" providerId="ADAL" clId="{29C8334D-3175-415C-ABD2-D7EE7B81EEC5}" dt="2024-04-21T12:14:53.665" v="48" actId="108"/>
          <ac:spMkLst>
            <pc:docMk/>
            <pc:sldMk cId="1969480824" sldId="4100"/>
            <ac:spMk id="43" creationId="{2A0B0CAF-640B-AD3C-5F18-081F9030BB80}"/>
          </ac:spMkLst>
        </pc:spChg>
        <pc:spChg chg="mod">
          <ac:chgData name="Pecze, Henrietta" userId="824bb607-6599-4fa4-8c53-6313332c634f" providerId="ADAL" clId="{29C8334D-3175-415C-ABD2-D7EE7B81EEC5}" dt="2024-04-21T12:14:48.033" v="47" actId="108"/>
          <ac:spMkLst>
            <pc:docMk/>
            <pc:sldMk cId="1969480824" sldId="4100"/>
            <ac:spMk id="44" creationId="{E7D85C46-CB48-25D1-3998-64627C9BD5DC}"/>
          </ac:spMkLst>
        </pc:spChg>
        <pc:spChg chg="mod">
          <ac:chgData name="Pecze, Henrietta" userId="824bb607-6599-4fa4-8c53-6313332c634f" providerId="ADAL" clId="{29C8334D-3175-415C-ABD2-D7EE7B81EEC5}" dt="2024-04-21T12:14:40.354" v="46" actId="108"/>
          <ac:spMkLst>
            <pc:docMk/>
            <pc:sldMk cId="1969480824" sldId="4100"/>
            <ac:spMk id="45" creationId="{C2C97198-6A9E-82A8-CE9D-2DE12E10389C}"/>
          </ac:spMkLst>
        </pc:spChg>
        <pc:spChg chg="mod">
          <ac:chgData name="Pecze, Henrietta" userId="824bb607-6599-4fa4-8c53-6313332c634f" providerId="ADAL" clId="{29C8334D-3175-415C-ABD2-D7EE7B81EEC5}" dt="2024-04-21T12:14:35.033" v="45" actId="108"/>
          <ac:spMkLst>
            <pc:docMk/>
            <pc:sldMk cId="1969480824" sldId="4100"/>
            <ac:spMk id="55" creationId="{D55460A1-E21C-A935-E44E-DB6D0873259B}"/>
          </ac:spMkLst>
        </pc:spChg>
        <pc:spChg chg="mod">
          <ac:chgData name="Pecze, Henrietta" userId="824bb607-6599-4fa4-8c53-6313332c634f" providerId="ADAL" clId="{29C8334D-3175-415C-ABD2-D7EE7B81EEC5}" dt="2024-04-21T12:14:28.512" v="44" actId="108"/>
          <ac:spMkLst>
            <pc:docMk/>
            <pc:sldMk cId="1969480824" sldId="4100"/>
            <ac:spMk id="56" creationId="{E1EEA7F8-B341-CF45-F3B7-0EC75A228726}"/>
          </ac:spMkLst>
        </pc:spChg>
        <pc:spChg chg="mod">
          <ac:chgData name="Pecze, Henrietta" userId="824bb607-6599-4fa4-8c53-6313332c634f" providerId="ADAL" clId="{29C8334D-3175-415C-ABD2-D7EE7B81EEC5}" dt="2024-04-21T12:13:58.434" v="41" actId="14100"/>
          <ac:spMkLst>
            <pc:docMk/>
            <pc:sldMk cId="1969480824" sldId="4100"/>
            <ac:spMk id="57" creationId="{596EC695-E3F6-4B69-A499-009C9C77C8CE}"/>
          </ac:spMkLst>
        </pc:spChg>
        <pc:picChg chg="mod">
          <ac:chgData name="Pecze, Henrietta" userId="824bb607-6599-4fa4-8c53-6313332c634f" providerId="ADAL" clId="{29C8334D-3175-415C-ABD2-D7EE7B81EEC5}" dt="2024-04-21T12:14:10.401" v="43" actId="1076"/>
          <ac:picMkLst>
            <pc:docMk/>
            <pc:sldMk cId="1969480824" sldId="4100"/>
            <ac:picMk id="14" creationId="{15CDCDF4-E642-D2C9-769A-E1185FF33455}"/>
          </ac:picMkLst>
        </pc:picChg>
      </pc:sldChg>
      <pc:sldChg chg="modSp mod">
        <pc:chgData name="Pecze, Henrietta" userId="824bb607-6599-4fa4-8c53-6313332c634f" providerId="ADAL" clId="{29C8334D-3175-415C-ABD2-D7EE7B81EEC5}" dt="2024-04-21T12:16:29.742" v="55" actId="108"/>
        <pc:sldMkLst>
          <pc:docMk/>
          <pc:sldMk cId="1734844502" sldId="4184"/>
        </pc:sldMkLst>
        <pc:spChg chg="mod">
          <ac:chgData name="Pecze, Henrietta" userId="824bb607-6599-4fa4-8c53-6313332c634f" providerId="ADAL" clId="{29C8334D-3175-415C-ABD2-D7EE7B81EEC5}" dt="2024-04-21T12:16:13.777" v="54" actId="108"/>
          <ac:spMkLst>
            <pc:docMk/>
            <pc:sldMk cId="1734844502" sldId="4184"/>
            <ac:spMk id="10" creationId="{0CFBB119-A85F-17B5-694E-51DC24CF5CD1}"/>
          </ac:spMkLst>
        </pc:spChg>
        <pc:spChg chg="mod">
          <ac:chgData name="Pecze, Henrietta" userId="824bb607-6599-4fa4-8c53-6313332c634f" providerId="ADAL" clId="{29C8334D-3175-415C-ABD2-D7EE7B81EEC5}" dt="2024-04-21T12:16:09.833" v="53" actId="108"/>
          <ac:spMkLst>
            <pc:docMk/>
            <pc:sldMk cId="1734844502" sldId="4184"/>
            <ac:spMk id="19" creationId="{3408A4EC-0DEC-160B-1579-31A3AAAB0D46}"/>
          </ac:spMkLst>
        </pc:spChg>
        <pc:spChg chg="mod">
          <ac:chgData name="Pecze, Henrietta" userId="824bb607-6599-4fa4-8c53-6313332c634f" providerId="ADAL" clId="{29C8334D-3175-415C-ABD2-D7EE7B81EEC5}" dt="2024-04-21T12:16:04.211" v="52" actId="108"/>
          <ac:spMkLst>
            <pc:docMk/>
            <pc:sldMk cId="1734844502" sldId="4184"/>
            <ac:spMk id="20" creationId="{3D44D82C-D12B-1F55-2AED-427CD143C190}"/>
          </ac:spMkLst>
        </pc:spChg>
        <pc:spChg chg="mod">
          <ac:chgData name="Pecze, Henrietta" userId="824bb607-6599-4fa4-8c53-6313332c634f" providerId="ADAL" clId="{29C8334D-3175-415C-ABD2-D7EE7B81EEC5}" dt="2024-04-21T12:15:59.604" v="51" actId="108"/>
          <ac:spMkLst>
            <pc:docMk/>
            <pc:sldMk cId="1734844502" sldId="4184"/>
            <ac:spMk id="31" creationId="{91C6E117-9567-024F-70B2-5F7FA32DAB3F}"/>
          </ac:spMkLst>
        </pc:spChg>
        <pc:spChg chg="mod">
          <ac:chgData name="Pecze, Henrietta" userId="824bb607-6599-4fa4-8c53-6313332c634f" providerId="ADAL" clId="{29C8334D-3175-415C-ABD2-D7EE7B81EEC5}" dt="2024-04-21T12:15:53.963" v="50" actId="108"/>
          <ac:spMkLst>
            <pc:docMk/>
            <pc:sldMk cId="1734844502" sldId="4184"/>
            <ac:spMk id="32" creationId="{80FAE6C8-144A-C14A-5581-912BA048B8C8}"/>
          </ac:spMkLst>
        </pc:spChg>
        <pc:spChg chg="mod">
          <ac:chgData name="Pecze, Henrietta" userId="824bb607-6599-4fa4-8c53-6313332c634f" providerId="ADAL" clId="{29C8334D-3175-415C-ABD2-D7EE7B81EEC5}" dt="2024-04-21T12:16:29.742" v="55" actId="108"/>
          <ac:spMkLst>
            <pc:docMk/>
            <pc:sldMk cId="1734844502" sldId="4184"/>
            <ac:spMk id="45" creationId="{4C90D7BB-C718-E9DF-93CA-A9F4FC943A96}"/>
          </ac:spMkLst>
        </pc:spChg>
      </pc:sldChg>
      <pc:sldChg chg="modSp mod">
        <pc:chgData name="Pecze, Henrietta" userId="824bb607-6599-4fa4-8c53-6313332c634f" providerId="ADAL" clId="{29C8334D-3175-415C-ABD2-D7EE7B81EEC5}" dt="2024-04-21T12:45:10.557" v="81" actId="108"/>
        <pc:sldMkLst>
          <pc:docMk/>
          <pc:sldMk cId="1368987416" sldId="4185"/>
        </pc:sldMkLst>
        <pc:spChg chg="mod">
          <ac:chgData name="Pecze, Henrietta" userId="824bb607-6599-4fa4-8c53-6313332c634f" providerId="ADAL" clId="{29C8334D-3175-415C-ABD2-D7EE7B81EEC5}" dt="2024-04-21T12:44:14.166" v="67" actId="108"/>
          <ac:spMkLst>
            <pc:docMk/>
            <pc:sldMk cId="1368987416" sldId="4185"/>
            <ac:spMk id="16" creationId="{0CFBB119-A85F-17B5-694E-51DC24CF5CD1}"/>
          </ac:spMkLst>
        </pc:spChg>
        <pc:spChg chg="mod">
          <ac:chgData name="Pecze, Henrietta" userId="824bb607-6599-4fa4-8c53-6313332c634f" providerId="ADAL" clId="{29C8334D-3175-415C-ABD2-D7EE7B81EEC5}" dt="2024-04-21T12:44:38.251" v="78" actId="20577"/>
          <ac:spMkLst>
            <pc:docMk/>
            <pc:sldMk cId="1368987416" sldId="4185"/>
            <ac:spMk id="33" creationId="{65526551-9FEF-FD40-045E-E03DC8B35DC3}"/>
          </ac:spMkLst>
        </pc:spChg>
        <pc:spChg chg="mod">
          <ac:chgData name="Pecze, Henrietta" userId="824bb607-6599-4fa4-8c53-6313332c634f" providerId="ADAL" clId="{29C8334D-3175-415C-ABD2-D7EE7B81EEC5}" dt="2024-04-21T12:44:50.061" v="79" actId="1076"/>
          <ac:spMkLst>
            <pc:docMk/>
            <pc:sldMk cId="1368987416" sldId="4185"/>
            <ac:spMk id="35" creationId="{5638D088-86A3-5847-888A-B17C686BEB6E}"/>
          </ac:spMkLst>
        </pc:spChg>
        <pc:spChg chg="mod">
          <ac:chgData name="Pecze, Henrietta" userId="824bb607-6599-4fa4-8c53-6313332c634f" providerId="ADAL" clId="{29C8334D-3175-415C-ABD2-D7EE7B81EEC5}" dt="2024-04-21T12:44:57.021" v="80" actId="1076"/>
          <ac:spMkLst>
            <pc:docMk/>
            <pc:sldMk cId="1368987416" sldId="4185"/>
            <ac:spMk id="36" creationId="{E4F59E85-720D-B54A-B5A2-8AE03AA3A474}"/>
          </ac:spMkLst>
        </pc:spChg>
        <pc:spChg chg="mod">
          <ac:chgData name="Pecze, Henrietta" userId="824bb607-6599-4fa4-8c53-6313332c634f" providerId="ADAL" clId="{29C8334D-3175-415C-ABD2-D7EE7B81EEC5}" dt="2024-04-21T12:45:10.557" v="81" actId="108"/>
          <ac:spMkLst>
            <pc:docMk/>
            <pc:sldMk cId="1368987416" sldId="4185"/>
            <ac:spMk id="40" creationId="{3408A4EC-0DEC-160B-1579-31A3AAAB0D46}"/>
          </ac:spMkLst>
        </pc:spChg>
        <pc:spChg chg="mod">
          <ac:chgData name="Pecze, Henrietta" userId="824bb607-6599-4fa4-8c53-6313332c634f" providerId="ADAL" clId="{29C8334D-3175-415C-ABD2-D7EE7B81EEC5}" dt="2024-04-21T12:44:18.874" v="68" actId="108"/>
          <ac:spMkLst>
            <pc:docMk/>
            <pc:sldMk cId="1368987416" sldId="4185"/>
            <ac:spMk id="41" creationId="{3D44D82C-D12B-1F55-2AED-427CD143C190}"/>
          </ac:spMkLst>
        </pc:spChg>
        <pc:spChg chg="mod">
          <ac:chgData name="Pecze, Henrietta" userId="824bb607-6599-4fa4-8c53-6313332c634f" providerId="ADAL" clId="{29C8334D-3175-415C-ABD2-D7EE7B81EEC5}" dt="2024-04-21T12:41:42.849" v="58" actId="1076"/>
          <ac:spMkLst>
            <pc:docMk/>
            <pc:sldMk cId="1368987416" sldId="4185"/>
            <ac:spMk id="44" creationId="{A1782A7F-02A0-EFB1-AC6B-F3779FBDE735}"/>
          </ac:spMkLst>
        </pc:spChg>
        <pc:spChg chg="mod">
          <ac:chgData name="Pecze, Henrietta" userId="824bb607-6599-4fa4-8c53-6313332c634f" providerId="ADAL" clId="{29C8334D-3175-415C-ABD2-D7EE7B81EEC5}" dt="2024-04-21T12:44:23.390" v="69" actId="108"/>
          <ac:spMkLst>
            <pc:docMk/>
            <pc:sldMk cId="1368987416" sldId="4185"/>
            <ac:spMk id="53" creationId="{91C6E117-9567-024F-70B2-5F7FA32DAB3F}"/>
          </ac:spMkLst>
        </pc:spChg>
        <pc:spChg chg="mod">
          <ac:chgData name="Pecze, Henrietta" userId="824bb607-6599-4fa4-8c53-6313332c634f" providerId="ADAL" clId="{29C8334D-3175-415C-ABD2-D7EE7B81EEC5}" dt="2024-04-21T12:44:27.748" v="70" actId="108"/>
          <ac:spMkLst>
            <pc:docMk/>
            <pc:sldMk cId="1368987416" sldId="4185"/>
            <ac:spMk id="54" creationId="{80FAE6C8-144A-C14A-5581-912BA048B8C8}"/>
          </ac:spMkLst>
        </pc:spChg>
        <pc:spChg chg="mod">
          <ac:chgData name="Pecze, Henrietta" userId="824bb607-6599-4fa4-8c53-6313332c634f" providerId="ADAL" clId="{29C8334D-3175-415C-ABD2-D7EE7B81EEC5}" dt="2024-04-21T12:41:51.248" v="59" actId="108"/>
          <ac:spMkLst>
            <pc:docMk/>
            <pc:sldMk cId="1368987416" sldId="4185"/>
            <ac:spMk id="65" creationId="{4636FB70-EFD5-370D-22F8-92F1B4655927}"/>
          </ac:spMkLst>
        </pc:spChg>
        <pc:spChg chg="mod">
          <ac:chgData name="Pecze, Henrietta" userId="824bb607-6599-4fa4-8c53-6313332c634f" providerId="ADAL" clId="{29C8334D-3175-415C-ABD2-D7EE7B81EEC5}" dt="2024-04-21T12:41:56.484" v="60" actId="108"/>
          <ac:spMkLst>
            <pc:docMk/>
            <pc:sldMk cId="1368987416" sldId="4185"/>
            <ac:spMk id="66" creationId="{01BC1853-9273-3D2C-11C1-05C7EFDB77A4}"/>
          </ac:spMkLst>
        </pc:spChg>
        <pc:spChg chg="mod">
          <ac:chgData name="Pecze, Henrietta" userId="824bb607-6599-4fa4-8c53-6313332c634f" providerId="ADAL" clId="{29C8334D-3175-415C-ABD2-D7EE7B81EEC5}" dt="2024-04-21T12:42:01.957" v="61" actId="108"/>
          <ac:spMkLst>
            <pc:docMk/>
            <pc:sldMk cId="1368987416" sldId="4185"/>
            <ac:spMk id="73" creationId="{93D69F3E-44EE-D57A-F5A4-95B87C9A7E4C}"/>
          </ac:spMkLst>
        </pc:spChg>
        <pc:spChg chg="mod">
          <ac:chgData name="Pecze, Henrietta" userId="824bb607-6599-4fa4-8c53-6313332c634f" providerId="ADAL" clId="{29C8334D-3175-415C-ABD2-D7EE7B81EEC5}" dt="2024-04-21T12:42:07.364" v="62" actId="108"/>
          <ac:spMkLst>
            <pc:docMk/>
            <pc:sldMk cId="1368987416" sldId="4185"/>
            <ac:spMk id="74" creationId="{86919B63-FEAB-D49F-E59B-001B9E27314A}"/>
          </ac:spMkLst>
        </pc:spChg>
        <pc:cxnChg chg="mod">
          <ac:chgData name="Pecze, Henrietta" userId="824bb607-6599-4fa4-8c53-6313332c634f" providerId="ADAL" clId="{29C8334D-3175-415C-ABD2-D7EE7B81EEC5}" dt="2024-04-21T12:44:07.855" v="66" actId="1076"/>
          <ac:cxnSpMkLst>
            <pc:docMk/>
            <pc:sldMk cId="1368987416" sldId="4185"/>
            <ac:cxnSpMk id="30" creationId="{4C0C3ACB-123B-BEFD-8476-5F7B5BC1B455}"/>
          </ac:cxnSpMkLst>
        </pc:cxnChg>
      </pc:sldChg>
      <pc:sldChg chg="modSp mod">
        <pc:chgData name="Pecze, Henrietta" userId="824bb607-6599-4fa4-8c53-6313332c634f" providerId="ADAL" clId="{29C8334D-3175-415C-ABD2-D7EE7B81EEC5}" dt="2024-04-21T12:48:48.122" v="85" actId="6549"/>
        <pc:sldMkLst>
          <pc:docMk/>
          <pc:sldMk cId="2421557113" sldId="4186"/>
        </pc:sldMkLst>
        <pc:spChg chg="mod">
          <ac:chgData name="Pecze, Henrietta" userId="824bb607-6599-4fa4-8c53-6313332c634f" providerId="ADAL" clId="{29C8334D-3175-415C-ABD2-D7EE7B81EEC5}" dt="2024-04-21T12:48:48.122" v="85" actId="6549"/>
          <ac:spMkLst>
            <pc:docMk/>
            <pc:sldMk cId="2421557113" sldId="4186"/>
            <ac:spMk id="41" creationId="{240F1CBA-B958-F54C-9497-568F8EBA6157}"/>
          </ac:spMkLst>
        </pc:spChg>
      </pc:sldChg>
      <pc:sldChg chg="modSp mod">
        <pc:chgData name="Pecze, Henrietta" userId="824bb607-6599-4fa4-8c53-6313332c634f" providerId="ADAL" clId="{29C8334D-3175-415C-ABD2-D7EE7B81EEC5}" dt="2024-04-21T12:52:38.686" v="87" actId="6549"/>
        <pc:sldMkLst>
          <pc:docMk/>
          <pc:sldMk cId="869502021" sldId="4188"/>
        </pc:sldMkLst>
        <pc:spChg chg="mod">
          <ac:chgData name="Pecze, Henrietta" userId="824bb607-6599-4fa4-8c53-6313332c634f" providerId="ADAL" clId="{29C8334D-3175-415C-ABD2-D7EE7B81EEC5}" dt="2024-04-21T12:52:38.686" v="87" actId="6549"/>
          <ac:spMkLst>
            <pc:docMk/>
            <pc:sldMk cId="869502021" sldId="4188"/>
            <ac:spMk id="41" creationId="{240F1CBA-B958-F54C-9497-568F8EBA6157}"/>
          </ac:spMkLst>
        </pc:spChg>
      </pc:sldChg>
      <pc:sldChg chg="modSp mod">
        <pc:chgData name="Pecze, Henrietta" userId="824bb607-6599-4fa4-8c53-6313332c634f" providerId="ADAL" clId="{29C8334D-3175-415C-ABD2-D7EE7B81EEC5}" dt="2024-04-21T12:54:35.298" v="94" actId="6549"/>
        <pc:sldMkLst>
          <pc:docMk/>
          <pc:sldMk cId="2938408285" sldId="4189"/>
        </pc:sldMkLst>
        <pc:spChg chg="mod">
          <ac:chgData name="Pecze, Henrietta" userId="824bb607-6599-4fa4-8c53-6313332c634f" providerId="ADAL" clId="{29C8334D-3175-415C-ABD2-D7EE7B81EEC5}" dt="2024-04-21T12:53:18.332" v="88" actId="108"/>
          <ac:spMkLst>
            <pc:docMk/>
            <pc:sldMk cId="2938408285" sldId="4189"/>
            <ac:spMk id="14" creationId="{6A14CA08-D66D-54C0-182D-76524CC6D7D6}"/>
          </ac:spMkLst>
        </pc:spChg>
        <pc:spChg chg="mod">
          <ac:chgData name="Pecze, Henrietta" userId="824bb607-6599-4fa4-8c53-6313332c634f" providerId="ADAL" clId="{29C8334D-3175-415C-ABD2-D7EE7B81EEC5}" dt="2024-04-21T12:53:40.956" v="92" actId="108"/>
          <ac:spMkLst>
            <pc:docMk/>
            <pc:sldMk cId="2938408285" sldId="4189"/>
            <ac:spMk id="17" creationId="{00130D1E-8108-F32F-2F50-B9CBC8F4DB6B}"/>
          </ac:spMkLst>
        </pc:spChg>
        <pc:spChg chg="mod">
          <ac:chgData name="Pecze, Henrietta" userId="824bb607-6599-4fa4-8c53-6313332c634f" providerId="ADAL" clId="{29C8334D-3175-415C-ABD2-D7EE7B81EEC5}" dt="2024-04-21T12:53:24.923" v="89" actId="1076"/>
          <ac:spMkLst>
            <pc:docMk/>
            <pc:sldMk cId="2938408285" sldId="4189"/>
            <ac:spMk id="19" creationId="{AD6D6928-2B76-874C-A447-C325EBE3DBF4}"/>
          </ac:spMkLst>
        </pc:spChg>
        <pc:spChg chg="mod">
          <ac:chgData name="Pecze, Henrietta" userId="824bb607-6599-4fa4-8c53-6313332c634f" providerId="ADAL" clId="{29C8334D-3175-415C-ABD2-D7EE7B81EEC5}" dt="2024-04-21T12:53:30.540" v="90" actId="108"/>
          <ac:spMkLst>
            <pc:docMk/>
            <pc:sldMk cId="2938408285" sldId="4189"/>
            <ac:spMk id="24" creationId="{D800B3A7-5BD9-8278-0005-C210B56A246A}"/>
          </ac:spMkLst>
        </pc:spChg>
        <pc:spChg chg="mod">
          <ac:chgData name="Pecze, Henrietta" userId="824bb607-6599-4fa4-8c53-6313332c634f" providerId="ADAL" clId="{29C8334D-3175-415C-ABD2-D7EE7B81EEC5}" dt="2024-04-21T12:54:35.298" v="94" actId="6549"/>
          <ac:spMkLst>
            <pc:docMk/>
            <pc:sldMk cId="2938408285" sldId="4189"/>
            <ac:spMk id="41" creationId="{240F1CBA-B958-F54C-9497-568F8EBA6157}"/>
          </ac:spMkLst>
        </pc:spChg>
        <pc:spChg chg="mod">
          <ac:chgData name="Pecze, Henrietta" userId="824bb607-6599-4fa4-8c53-6313332c634f" providerId="ADAL" clId="{29C8334D-3175-415C-ABD2-D7EE7B81EEC5}" dt="2024-04-20T12:15:51.586" v="37" actId="1076"/>
          <ac:spMkLst>
            <pc:docMk/>
            <pc:sldMk cId="2938408285" sldId="4189"/>
            <ac:spMk id="42" creationId="{17318FA7-A0DA-5448-9A10-E7CE83B5C066}"/>
          </ac:spMkLst>
        </pc:spChg>
        <pc:spChg chg="mod">
          <ac:chgData name="Pecze, Henrietta" userId="824bb607-6599-4fa4-8c53-6313332c634f" providerId="ADAL" clId="{29C8334D-3175-415C-ABD2-D7EE7B81EEC5}" dt="2024-04-21T12:53:35.924" v="91" actId="108"/>
          <ac:spMkLst>
            <pc:docMk/>
            <pc:sldMk cId="2938408285" sldId="4189"/>
            <ac:spMk id="46" creationId="{4FA6674B-ABAC-F96F-3632-5AFCDB45FD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4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16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35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0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0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Gondolkodtál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már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azon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miért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szeretnél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hatékonyabb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lenni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válasz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kulcsfontosságú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megfelelő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szokások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kialakításához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Képzeld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10-kor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fekszel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reggel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5:30-kor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kelhess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Ezzel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rutinnal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több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időd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lenne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munka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előtti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teendőkre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edzőterem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olvasás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reggeli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napindító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tervezés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Hónapokig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csinálod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egyre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jobban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érzed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utad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Csak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azért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csinálod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mások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irigykedjenek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teljesítményedre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valójában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érzel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kielégülést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hiba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Az,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gondoltad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mi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célod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hatékonyságnöveléssel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Csak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külsőségeket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figyelted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belső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motivációt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Ezzel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szemben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tudod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mi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hajt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könnyebb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tudsz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olyan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rutinokat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kialakítani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amelyek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örömet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és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eredményt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hoznak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err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Tegyél</a:t>
            </a:r>
            <a:r>
              <a:rPr lang="en-US" sz="1800" b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fel</a:t>
            </a:r>
            <a:r>
              <a:rPr lang="en-US" sz="1800" b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magadnak</a:t>
            </a:r>
            <a:r>
              <a:rPr lang="en-US" sz="1800" b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egy</a:t>
            </a:r>
            <a:r>
              <a:rPr lang="en-US" sz="1800" b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kérdést</a:t>
            </a:r>
            <a:r>
              <a:rPr lang="en-US" sz="1800" b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800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 </a:t>
            </a:r>
            <a:r>
              <a:rPr lang="en-US" sz="1800" err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kapnál</a:t>
            </a:r>
            <a:r>
              <a:rPr lang="en-US" sz="1800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1800" err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plusz</a:t>
            </a:r>
            <a:r>
              <a:rPr lang="en-US" sz="1800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órát</a:t>
            </a:r>
            <a:r>
              <a:rPr lang="en-US" sz="1800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napodhoz</a:t>
            </a:r>
            <a:r>
              <a:rPr lang="en-US" sz="1800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mit</a:t>
            </a:r>
            <a:r>
              <a:rPr lang="en-US" sz="1800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töltenél</a:t>
            </a:r>
            <a:r>
              <a:rPr lang="en-US" sz="1800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vele</a:t>
            </a:r>
            <a:r>
              <a:rPr lang="en-US" sz="1800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válasz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rávilágít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valódi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célodra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Több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időt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töltenél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családdal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barátokkal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Akkor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közösség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és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kapcsolatok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fontosak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neked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Ebben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az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esetben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biztos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befelé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forduló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magányos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rutinok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legmegfelelőbbek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3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Milyen előnyöd származik abból, ha hatékonyabb leszel?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Összességében elmondható egyébként, hogy </a:t>
            </a: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b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Időt  és energiát spórolunk</a:t>
            </a:r>
            <a:r>
              <a:rPr lang="hu-HU" sz="1800">
                <a:solidFill>
                  <a:srgbClr val="1F1F1F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80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b="1">
                <a:solidFill>
                  <a:srgbClr val="1F1F1F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Erőforrásainkat optimalizáljuk</a:t>
            </a:r>
            <a:endParaRPr lang="hu-HU" sz="180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1800" b="1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Javul</a:t>
            </a:r>
            <a:r>
              <a:rPr lang="en-US" sz="1800" b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b="1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munkánk</a:t>
            </a:r>
            <a:r>
              <a:rPr lang="en-US" sz="1800" b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minősége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1800" b="1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Jobb</a:t>
            </a:r>
            <a:r>
              <a:rPr lang="en-US" sz="1800" b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munka-magánélet</a:t>
            </a:r>
            <a:r>
              <a:rPr lang="en-US" sz="1800" b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egyensúly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1800" b="1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Versenyképesebbek</a:t>
            </a:r>
            <a:r>
              <a:rPr lang="en-US" sz="1800" b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leszünk</a:t>
            </a:r>
            <a:r>
              <a:rPr lang="en-US" sz="180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Stressz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csökkentése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trike="sngStrike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en-US" sz="1800" b="1" strike="sngStrike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jobb</a:t>
            </a:r>
            <a:r>
              <a:rPr lang="en-US" sz="1800" b="1" strike="sngStrike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trike="sngStrike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egyensúly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b="1" kern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És nem utolsó sorban: </a:t>
            </a:r>
            <a:r>
              <a:rPr lang="hu-HU" sz="1800" kern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A siker</a:t>
            </a:r>
            <a:r>
              <a:rPr lang="hu-HU" sz="1800" strike="sngStrike" kern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es teljesítményünk</a:t>
            </a:r>
            <a:r>
              <a:rPr lang="hu-HU" sz="1800" kern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megerősíti önbizalmunkat és magabiztosabbnak érezzük magunkat. Ez az önbizalom átterjed más területekre is, segítve a további sikerek elérését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hatékonyság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akadályai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halogatás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magyarázni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bármi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legyen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oka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akár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tökéletesre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szeretnél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valamit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megcsinálni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akár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nincs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kedved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megcsinálni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vmit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halogatással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töltött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időben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leszel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csak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hatékony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1800"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multitasking : </a:t>
            </a:r>
            <a:r>
              <a:rPr lang="hu-HU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párhuzamosan nem tudunk egyszerre több dologgal foglalkozni, hanem az elménk nagyon rövid idő, a pillanat töredéke alatt vált a feladatok között. </a:t>
            </a:r>
            <a:r>
              <a:rPr lang="hu-HU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Multitaskingolás</a:t>
            </a:r>
            <a:r>
              <a:rPr lang="hu-HU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során nem tudunk egy dologra 100%ban figyelni, csökken a teljesítmény, növekszik a hibázás esélye.</a:t>
            </a:r>
            <a:endParaRPr lang="hu-HU" sz="1800"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zavaró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tényezők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mint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szociális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média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megnehezíthetik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koncentrálást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800"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Vannak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olyan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technikák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amelyekkel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megtanulhatunk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jobban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figyelni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zavaró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tényezők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ellenére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1800">
              <a:solidFill>
                <a:srgbClr val="5381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800"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Hiányos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tervezés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célok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nélküliség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nincsenek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megfelelően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megfogalmazott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célok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nincs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jól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kidolgozott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terv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végrehajtáshoz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könnyen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elveszíthetjük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irányt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fókuszt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Túl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sok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idő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eltöltése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lényeges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tevékenységeken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Hogyan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azonosíthatjuk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be a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lényeges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tevékenységeket</a:t>
            </a:r>
            <a:r>
              <a:rPr lang="en-US" sz="18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1800">
              <a:solidFill>
                <a:srgbClr val="5381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Túlzott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tökéletességre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való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törekvés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túlságosan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ragaszkodunk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tökéletességhez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könnyen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beleeshetünk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túlzott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részletekbe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elveszíthetjük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nagyobb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időpocsékoláshoz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túlzott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stresszhez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vezethet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megfelelő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időgazdálkodás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hatékonyan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kezeljük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időnket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könnyen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túlterheltséghez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elmaradásokhoz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vezethet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csökkentheti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hatékonyságot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növelheti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stresszt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Hiányos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kommunikáció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együttműködés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megfelelően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kommunikálunk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másokkal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működünk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együtt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hatékonyan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csökkenhet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teljesítmény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a hatékonyság,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valamint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nőhet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konfliktusok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félreértések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lehetősége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utóólagosan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orvosolni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szintén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időt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vehet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igénybe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megfelelő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erőforrások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támogatás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hiánya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rendelkezünk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megfelelő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eszközökkel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információkkal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támogatással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nehezebb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elvégezni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feladatokat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hatékonyan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csökkentheti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teljesítményt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hatékonyságot</a:t>
            </a:r>
            <a:endParaRPr lang="hu-HU" sz="1800"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64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Milyen előnyöd származik abból, ha hatékonyabb leszel?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Összességében elmondható egyébként, hogy </a:t>
            </a: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b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Időt  és energiát spórolunk</a:t>
            </a:r>
            <a:r>
              <a:rPr lang="hu-HU" sz="1800">
                <a:solidFill>
                  <a:srgbClr val="1F1F1F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80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b="1">
                <a:solidFill>
                  <a:srgbClr val="1F1F1F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Erőforrásainkat optimalizáljuk</a:t>
            </a:r>
            <a:endParaRPr lang="hu-HU" sz="180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1800" b="1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Javul</a:t>
            </a:r>
            <a:r>
              <a:rPr lang="en-US" sz="1800" b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b="1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munkánk</a:t>
            </a:r>
            <a:r>
              <a:rPr lang="en-US" sz="1800" b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minősége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1800" b="1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Jobb</a:t>
            </a:r>
            <a:r>
              <a:rPr lang="en-US" sz="1800" b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munka-magánélet</a:t>
            </a:r>
            <a:r>
              <a:rPr lang="en-US" sz="1800" b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egyensúly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1800" b="1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Versenyképesebbek</a:t>
            </a:r>
            <a:r>
              <a:rPr lang="en-US" sz="1800" b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leszünk</a:t>
            </a:r>
            <a:r>
              <a:rPr lang="en-US" sz="180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Stressz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csökkentése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trike="sngStrike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en-US" sz="1800" b="1" strike="sngStrike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jobb</a:t>
            </a:r>
            <a:r>
              <a:rPr lang="en-US" sz="1800" b="1" strike="sngStrike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trike="sngStrike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egyensúly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b="1" kern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És nem utolsó sorban: </a:t>
            </a:r>
            <a:r>
              <a:rPr lang="hu-HU" sz="1800" kern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A siker</a:t>
            </a:r>
            <a:r>
              <a:rPr lang="hu-HU" sz="1800" strike="sngStrike" kern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es teljesítményünk</a:t>
            </a:r>
            <a:r>
              <a:rPr lang="hu-HU" sz="1800" kern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megerősíti önbizalmunkat és magabiztosabbnak érezzük magunkat. Ez az önbizalom átterjed más területekre is, segítve a további sikerek elérését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7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en-US" sz="12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12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Időgazdálkodás</a:t>
            </a:r>
            <a:r>
              <a:rPr lang="en-US" sz="105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hatékonyság és a </a:t>
            </a:r>
            <a:r>
              <a:rPr lang="en-US" sz="105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jó</a:t>
            </a:r>
            <a:r>
              <a:rPr lang="en-US" sz="105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időhazgálkodás</a:t>
            </a:r>
            <a:r>
              <a:rPr lang="en-US" sz="105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1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annyira összefügg egymással, hogy szinte el sem választható. Hiszen </a:t>
            </a:r>
            <a:r>
              <a:rPr lang="hu-HU" sz="1100" b="1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</a:t>
            </a:r>
            <a:r>
              <a:rPr lang="hu-HU" sz="11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sikeres időgazdálkodás legfőbb alapelve is az, </a:t>
            </a:r>
            <a:r>
              <a:rPr lang="hu-HU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hjogy</a:t>
            </a:r>
            <a:r>
              <a:rPr lang="hu-H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tűzz ki magad elé megfelelő célokat. </a:t>
            </a:r>
            <a:endParaRPr lang="hu-H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 ezért nem mennék bele az időgazdálkodás részleteibe, egyrészt mert ez olyan átfogó téma, hogy külön előadást érne, ha valaki még nem tanulmányozta eddig ezt a témát, másrészt pedig ha már tanulmányoztad, akkor most unatkoznál. De pár apró, de annál hatékonyabb tippet mégis megosztok veletek: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Mondj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nemet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meetingekre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: Ha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kapsz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egy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meeting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meghívót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akkor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tegyél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fel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két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kérdést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magadnak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Tényleg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nekem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is meg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kell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ismernem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az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elhangzottakat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 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kell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-e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bármilyen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döntést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hoznom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majd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meeting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során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   Ha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mindkét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kérdésre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nem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válasz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akkor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gondold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át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tényleg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szeretnéd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-e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az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idődet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erre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fordítani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produktív megbeszélések érdekében </a:t>
            </a:r>
            <a:r>
              <a:rPr lang="hu-HU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hu-H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Marissa</a:t>
            </a:r>
            <a:r>
              <a:rPr lang="hu-H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Mayer (mint Madonna </a:t>
            </a:r>
            <a:r>
              <a:rPr lang="hu-HU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maajer</a:t>
            </a:r>
            <a:r>
              <a:rPr lang="hu-H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a Yahoo! Korábbi vezérigazgatója például öt- vagy tízperces meetingeket tartott. Gondold át, </a:t>
            </a:r>
            <a:r>
              <a:rPr lang="en-US" sz="1200" err="1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1200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n-US" sz="1200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n-US" sz="1200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rövid</a:t>
            </a:r>
            <a:r>
              <a:rPr lang="en-US" sz="1200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meetinget</a:t>
            </a:r>
            <a:r>
              <a:rPr lang="en-US" sz="1200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hatékonyan</a:t>
            </a:r>
            <a:r>
              <a:rPr lang="en-US" sz="1200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strukturálni</a:t>
            </a:r>
            <a:r>
              <a:rPr lang="en-US" sz="1200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200" err="1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levezetni</a:t>
            </a:r>
            <a:r>
              <a:rPr lang="en-US" sz="1200">
                <a:solidFill>
                  <a:srgbClr val="A8D08D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1100">
              <a:solidFill>
                <a:srgbClr val="A8D0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számoljunk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bruttó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idővel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nettó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helyeet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.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Sokan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ezzel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csúsznak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hétköznapjaik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során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veszik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számításba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utazást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készülődést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ebédet</a:t>
            </a:r>
            <a:r>
              <a:rPr lang="en-US" sz="12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b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 Pomodoro </a:t>
            </a:r>
            <a:r>
              <a:rPr lang="en-US" sz="1050" b="1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technika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Ezek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technikák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arra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ösztönöznek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hogy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rövid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időszakokra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osszuk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fel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munkát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és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teljes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koncentrációval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dolgozzunk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ezekben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az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időszakokban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A Pomodoro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technika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olyan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, mint a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diétás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étrend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-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mindenki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hallott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már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róla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, de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kevesen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tartják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be, és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még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kevesebben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érik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el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vele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a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kívánt</a:t>
            </a:r>
            <a:r>
              <a:rPr lang="en-US" sz="1200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D0D0D"/>
                </a:solidFill>
                <a:effectLst/>
                <a:latin typeface="Söhne"/>
                <a:ea typeface="Times New Roman" panose="02020603050405020304" pitchFamily="18" charset="0"/>
              </a:rPr>
              <a:t>eredményt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Delegálás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: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ez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is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szintén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megér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egy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misét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Gondold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át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neked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mi a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legnagyobb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aggályod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delegálással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kapcsolatban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Clr>
                <a:srgbClr val="595959"/>
              </a:buClr>
              <a:buSzPts val="900"/>
              <a:buFont typeface="Calibri" panose="020F0502020204030204" pitchFamily="34" charset="0"/>
              <a:buChar char="-"/>
            </a:pP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Időpazarlás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már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egyszer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meghozott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döntések</a:t>
            </a: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felülvizsgálata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05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595959"/>
              </a:buClr>
              <a:buSzPts val="900"/>
              <a:buFont typeface="Calibri" panose="020F0502020204030204" pitchFamily="34" charset="0"/>
              <a:buChar char="-"/>
            </a:pPr>
            <a:r>
              <a:rPr lang="hu-HU" sz="140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Te mire </a:t>
            </a:r>
            <a:r>
              <a:rPr lang="hu-HU" sz="140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pazalod</a:t>
            </a:r>
            <a:r>
              <a:rPr lang="hu-HU" sz="140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az időd? </a:t>
            </a:r>
            <a:r>
              <a:rPr lang="hu-HU" sz="1400">
                <a:solidFill>
                  <a:srgbClr val="A8D08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Sorolj fel 3 dolgot , ossz is meg velünk belőle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u-HU" sz="1400">
                <a:solidFill>
                  <a:srgbClr val="A8D08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595959"/>
              </a:buClr>
              <a:buSzPts val="900"/>
              <a:buFont typeface="Calibri" panose="020F0502020204030204" pitchFamily="34" charset="0"/>
              <a:buChar char="-"/>
            </a:pP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</a:rPr>
              <a:t> </a:t>
            </a:r>
            <a:r>
              <a:rPr lang="en-US" sz="12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</a:rPr>
              <a:t>Mi a </a:t>
            </a:r>
            <a:r>
              <a:rPr lang="en-US" sz="12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</a:rPr>
              <a:t>különbség</a:t>
            </a:r>
            <a:r>
              <a:rPr lang="en-US" sz="12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</a:rPr>
              <a:t>az</a:t>
            </a:r>
            <a:r>
              <a:rPr lang="en-US" sz="12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</a:rPr>
              <a:t>időpazarlás</a:t>
            </a:r>
            <a:r>
              <a:rPr lang="en-US" sz="12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</a:rPr>
              <a:t> és a </a:t>
            </a:r>
            <a:r>
              <a:rPr lang="en-US" sz="12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</a:rPr>
              <a:t>pihenés</a:t>
            </a:r>
            <a:r>
              <a:rPr lang="en-US" sz="12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</a:rPr>
              <a:t>között</a:t>
            </a:r>
            <a:r>
              <a:rPr lang="en-US" sz="1200">
                <a:solidFill>
                  <a:srgbClr val="538135"/>
                </a:solidFill>
                <a:effectLst/>
                <a:latin typeface="Google Sans"/>
                <a:ea typeface="Times New Roman" panose="02020603050405020304" pitchFamily="18" charset="0"/>
              </a:rPr>
              <a:t>?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100" b="1">
                <a:solidFill>
                  <a:srgbClr val="1F1F1F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Légy rugalmas:</a:t>
            </a:r>
            <a:r>
              <a:rPr lang="hu-HU" sz="1100">
                <a:solidFill>
                  <a:srgbClr val="1F1F1F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 A dolgok nem mindig alakulnak a tervek szerint. Légy rugalmas, és szükség esetén módosítsd a már korábban emlegetett napi és heti </a:t>
            </a:r>
            <a:r>
              <a:rPr lang="hu-HU" sz="1100" err="1">
                <a:solidFill>
                  <a:srgbClr val="1F1F1F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ütemterveet</a:t>
            </a:r>
            <a:endParaRPr lang="hu-HU" sz="1100"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400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Lehet, hogy azt szeretnéd most megtudni, hogyan lehet az időt menedzselni. Valójában  Az idő nem menedzselhető. Az idő van. Naponta 24 órányi. Nem lesz belőle több vagy kevesebb. 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1200" err="1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idő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menedzselhető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err="1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mi a </a:t>
            </a:r>
            <a:r>
              <a:rPr lang="en-US" sz="1200" err="1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teendő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, ha </a:t>
            </a:r>
            <a:r>
              <a:rPr lang="en-US" sz="1200" err="1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úgy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érezzük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err="1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állandóan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időhiányban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szenvedünk</a:t>
            </a:r>
            <a:r>
              <a:rPr lang="en-US" sz="1200">
                <a:solidFill>
                  <a:srgbClr val="1F1F1F"/>
                </a:solidFill>
                <a:effectLst/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1100"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1400" err="1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Amire</a:t>
            </a:r>
            <a:r>
              <a:rPr lang="en-US" sz="1400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ráhatásunk</a:t>
            </a:r>
            <a:r>
              <a:rPr lang="en-US" sz="1400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van, </a:t>
            </a:r>
            <a:r>
              <a:rPr lang="en-US" sz="1400" err="1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azok</a:t>
            </a:r>
            <a:r>
              <a:rPr lang="en-US" sz="1400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a </a:t>
            </a:r>
            <a:r>
              <a:rPr lang="en-US" sz="1400" err="1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tevékenységeink</a:t>
            </a:r>
            <a:r>
              <a:rPr lang="en-US" sz="1400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400" err="1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ezért</a:t>
            </a:r>
            <a:r>
              <a:rPr lang="en-US" sz="1400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inkább</a:t>
            </a:r>
            <a:r>
              <a:rPr lang="en-US" sz="1400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a </a:t>
            </a:r>
            <a:r>
              <a:rPr lang="en-US" sz="1400" err="1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tevékenység</a:t>
            </a:r>
            <a:r>
              <a:rPr lang="en-US" sz="1400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menedzsment</a:t>
            </a:r>
            <a:r>
              <a:rPr lang="en-US" sz="1400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kézségét</a:t>
            </a:r>
            <a:r>
              <a:rPr lang="en-US" sz="1400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sajátítsuk</a:t>
            </a:r>
            <a:r>
              <a:rPr lang="en-US" sz="1400">
                <a:solidFill>
                  <a:srgbClr val="1F3247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el. 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Szokásaink megváltoztatásához először meg kell értenünk, hogyan alakulnak ki a szokások. A szokás kialakulása négy lépésre osztható: kiváltó jelzés, vágy, válasz/reakció : tehát te hogyan reagálsz a kiváltó jelzésre és jutalom. a telefonod kiad valamilyen hangot, mert új SMS-t kaptál. A vágy az, hogy meg akarod ismerni az üzenet tartalmát. Erre úgy reagálsz, hogy megfogod a telefonod és feloldod. A jutalmad pedig az lesz, hogy megismered az üzenet tartalmát.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Azonosítsuk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szokásainkat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amelyek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kontraproduktívvá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tesznek</a:t>
            </a:r>
            <a:endParaRPr lang="hu-HU" sz="1800"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már megértetted, hogy bizonyos ingerek hogyan befolyásolhatják cselekedeteidet, megtanulhatod, hogyan manipuláld ezeket a jeleket a jobb szokások megvalósítása érdekében. Nem kell hozzá más, mint megtudni, hogy mi is pontosan a kivált ok,  ÉS amint megtudod,  hogy miért csinálnod  a negatív szokást, meg kell nézned hogy mivel tudnád ezt helyettesíteni.  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csak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azért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indulsz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hűtő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felé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meeting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között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kicsit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felállj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íróasztaltól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aztán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persze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vmi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is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csúszik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Légy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ennek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tudatában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pl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csinálj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meg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pár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gerinc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nyújtó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gyakorlatot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Legyünk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türelmesek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szokások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kialakítása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időbe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telik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csüggedjünk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látunk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azonnali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eredményt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1800"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az élet az kiszámíthatatlan, mindig közbejöhet valami pl. beesik egy feladat ötkor és nem tudsz eljönni hat előtt semmiképpen sem, pedig te éppen edzőterembe készültél volna. Ha ekkor „ már úgyis mindegy” alapon feladnád, akkor az addig beletett munkád,  megy minden a levesbe. </a:t>
            </a:r>
            <a:r>
              <a:rPr lang="hu-HU" sz="180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sokan itt rontják el</a:t>
            </a:r>
            <a:r>
              <a:rPr lang="hu-HU" sz="180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Amitől lelkiismeretfurdalásod lesz és a saját kudarcodnak fogod megélni .  Ezért legyen mindig egy B terved, előzetesen felkészülve arra, hogy bármi lehet. HA nem sikerül 100%san a terved, csak 20 vagy 30 %</a:t>
            </a:r>
            <a:r>
              <a:rPr lang="hu-HU" sz="1800" err="1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hu-HU" sz="180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800" b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akkor is csinál</a:t>
            </a:r>
            <a:r>
              <a:rPr lang="hu-HU" sz="1800" b="1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180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hiszen két dolog történhet : ha már elkezdted, akkor van még arra esély megjön hozzá kedved, másrészt nem törik meg a szokás. A világunk egy dinamikusan változó világ, így az életünk is dinamikusan változik, ehhez kell igazodni.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hu-HU" sz="1800">
                <a:solidFill>
                  <a:srgbClr val="1F1F1F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Milyen célokat tűztél ki magad elé a közeljövőre? Hogyan segítenek a </a:t>
            </a:r>
            <a:r>
              <a:rPr lang="hu-HU" sz="1800" b="1">
                <a:solidFill>
                  <a:srgbClr val="1F1F1F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szokásaid</a:t>
            </a:r>
            <a:r>
              <a:rPr lang="hu-HU" sz="1800">
                <a:solidFill>
                  <a:srgbClr val="1F1F1F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 ezeknek a céloknak az elérésében? Milyen szokásaid vannak, amik hátráltatnak ebben, milyenek amik segítenek?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1F1F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szokások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kialakításánál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 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megoldás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abban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rejlik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hogy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eredmény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alapú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szokások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helyett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highlight>
                  <a:srgbClr val="FF00FF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highlight>
                  <a:srgbClr val="FF00FF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identitás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highlight>
                  <a:srgbClr val="FF00FF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alapú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highlight>
                  <a:srgbClr val="FF00FF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szokásokra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highlight>
                  <a:srgbClr val="FF00FF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koncentrálunk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Így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arra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fókuszálunk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akivé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válni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akarunk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és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pedig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arra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amit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akarunk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érni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Amikor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valaki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abba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akarja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hagyni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dohányzást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és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felkínálsz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neki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egy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szál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cigarettát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két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válasz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lehetséges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Nem </a:t>
            </a:r>
            <a:r>
              <a:rPr lang="en-US" sz="1800" kern="1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köszönöm</a:t>
            </a:r>
            <a:r>
              <a:rPr lang="en-US" sz="1800" kern="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 </a:t>
            </a:r>
            <a:r>
              <a:rPr lang="en-US" sz="1800" kern="1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akarok</a:t>
            </a:r>
            <a:r>
              <a:rPr lang="en-US" sz="1800" kern="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szokni</a:t>
            </a:r>
            <a:r>
              <a:rPr lang="en-US" sz="1800" kern="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hu-HU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Nem </a:t>
            </a:r>
            <a:r>
              <a:rPr lang="en-US" sz="1800" kern="1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köszönöm</a:t>
            </a:r>
            <a:r>
              <a:rPr lang="en-US" sz="1800" kern="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</a:t>
            </a:r>
            <a:r>
              <a:rPr lang="en-US" sz="1800" kern="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vagyok</a:t>
            </a:r>
            <a:r>
              <a:rPr lang="en-US" sz="1800" kern="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dohányzó</a:t>
            </a:r>
            <a:r>
              <a:rPr lang="en-US" sz="1800" kern="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hu-HU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Óriási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különbség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err="1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Hány</a:t>
            </a:r>
            <a:r>
              <a:rPr lang="en-US" sz="1800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rossz</a:t>
            </a:r>
            <a:r>
              <a:rPr lang="en-US" sz="1800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en-US" sz="1800" err="1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káros</a:t>
            </a:r>
            <a:r>
              <a:rPr lang="en-US" sz="1800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szokást</a:t>
            </a:r>
            <a:r>
              <a:rPr lang="en-US" sz="1800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tudsz</a:t>
            </a:r>
            <a:r>
              <a:rPr lang="en-US" sz="1800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felsorolni</a:t>
            </a:r>
            <a:r>
              <a:rPr lang="en-US" sz="1800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1800" err="1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Neked</a:t>
            </a:r>
            <a:r>
              <a:rPr lang="en-US" sz="1800"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</a:t>
            </a:r>
            <a:r>
              <a:rPr lang="hu-HU" sz="1800" err="1">
                <a:solidFill>
                  <a:srgbClr val="538135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iért</a:t>
            </a:r>
            <a:r>
              <a:rPr lang="hu-HU" sz="1800">
                <a:solidFill>
                  <a:srgbClr val="538135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könnyebb újra és újra megbánást átélned, mint egyszer és mindenkorra megszabadulni egy rossz szokástól?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Én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két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hatékonyság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növelő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szokást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mutatok</a:t>
            </a:r>
            <a:r>
              <a: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meg </a:t>
            </a:r>
            <a:r>
              <a:rPr lang="en-US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nektek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Halogatás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szokásának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kezelésére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sajátísd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másodperces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szabályt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Azaz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vmihez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hozzá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kellene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fognod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számolj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viszza5-4-3-2-1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kezdd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mielőtt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lebeszéled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magad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hu-HU" sz="18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Proaktívnak lenni szokás: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Fókuszálj arra, amire hatással vagy, és amit irányítani tudsz – aztán pedig tedd meg. Számos dolog van, amire nincs ráhatásunk, azzal mi a helyzet? Infláció, covid? Fogadd el és alkalmazkodj hozzá. Nem kell, hogy tetszen vagy </a:t>
            </a:r>
            <a:r>
              <a:rPr lang="hu-HU" sz="18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egytérts</a:t>
            </a:r>
            <a:r>
              <a:rPr lang="hu-HU" sz="18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vele, csak fogadd el , hogy most ez van. A legjobb kérdés, amit </a:t>
            </a:r>
            <a:r>
              <a:rPr lang="hu-HU" sz="18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feltehest</a:t>
            </a:r>
            <a:r>
              <a:rPr lang="hu-HU" sz="18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Mit lehet a helyzetből kihozni?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2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önismeret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hatása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hatékonyságra</a:t>
            </a:r>
            <a:endParaRPr lang="hu-HU" sz="1800"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Képzeld el, hogy beülsz egy Ferrariba, de nem tudod, hogyan kell vezetni. Hiába van a lábad alatt 300 lóerő, ha nem tudod, hogyan kapcsold be a sebességet, nem fogsz messzire jutni. 	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önismeret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hiányában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például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irreális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célokat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tűzöl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rossz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elhamarkodott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döntést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hozol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fontos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ügyekben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en-US" sz="18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segít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hatékonyságban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Erősségek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gyengeségek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felismerése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adott feladat elvégzése során </a:t>
            </a:r>
            <a:r>
              <a:rPr lang="hu-HU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célzottabban</a:t>
            </a:r>
            <a:r>
              <a:rPr lang="hu-HU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tudjuk </a:t>
            </a:r>
            <a:r>
              <a:rPr lang="hu-HU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kihasználni az erősségeinket</a:t>
            </a:r>
            <a:r>
              <a:rPr lang="hu-HU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hatékonyabban</a:t>
            </a:r>
            <a:r>
              <a:rPr lang="hu-HU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tudjuk </a:t>
            </a:r>
            <a:r>
              <a:rPr lang="hu-HU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kompenzálni a gyengeségeinket</a:t>
            </a:r>
            <a:r>
              <a:rPr lang="hu-HU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</a:t>
            </a:r>
            <a:r>
              <a:rPr lang="hu-HU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 tudod, hogy maximalista vagy, akkor már tudod tudatosan is kezelni ezt a hatékonyság érdekében: </a:t>
            </a:r>
            <a:r>
              <a:rPr lang="hu-HU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</a:t>
            </a:r>
            <a:r>
              <a:rPr lang="hu-HU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megtanulod elfogadni a hibákat, mersz segítséget kérni, delegálsz vagy épp reális célokat </a:t>
            </a:r>
            <a:r>
              <a:rPr lang="hu-HU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tűzöl</a:t>
            </a:r>
            <a:r>
              <a:rPr lang="hu-HU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ki.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Motiváció : ha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tudjuk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motivál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minket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Könnyebben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tudunk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energiát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lelkesedést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találni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feladatok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elvégzéséhez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és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Hatékonyabban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tudunk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megbirkózni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kihívásokkal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és a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kudarcokkal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Stresszkezelés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önálló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kezdeményezés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Az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önismeret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segít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felismerjük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azok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tényezők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amelyek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stresszt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okoznak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számunkra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tudjuk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kezelni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ezeket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helyzeteket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Amikor stresszesek vagyunk, a testünk "harcolj vagy menekülj" üzemmódba kapcsol  és Ez megnehezíti a koncentrálást és a fókuszálást a feladatokra, nagyobb a hibázás valószínűsége is.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Kommunikáció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együttműködés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Az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önismeret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segíti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jobban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megértsük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saját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kommunikációs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stílusunkat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hatunk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másokra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Ezáltal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hatékonyabban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tudunk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kommunikálni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másokkal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hatékonyabb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együttműködést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tudunk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kialakítani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is.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Döntéshozatal</a:t>
            </a: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prioritások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ismerjük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magunkat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könnyebben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tudunk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döntéseket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hozni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figyelembe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véve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saját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értékeinket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céljainkat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szintén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elősegíti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hatékonyságot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ismerjük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magunkat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jobban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tudjuk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ismerni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kifogásainkat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"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Mindenkinek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vannak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elfogadhatónak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tűnő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kifogásai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meg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tanulni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őket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felismerni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kifogásainkat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sokszor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magunk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elhisszük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sőt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vesszük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észre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magunkat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próbáljuk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meggyőzni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Pl: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házimunka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megígértem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férjemnek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ehhez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fáradt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vagyok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Erdekes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paradoxon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Pont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érzi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ember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vesztesnek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magát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amikor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saját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által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elképzelt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dolgokhoz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saját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döntéseihez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hű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lenni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hanem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kifogásokat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keres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esetleg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becsapja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magát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pl: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óh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szelet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csoki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semmit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jelent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Hogyan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érzed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magad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amikor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tudsz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hű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maradni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saját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döntéseidhez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és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kifogásokat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keresel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?"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err="1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Mentimeter</a:t>
            </a:r>
            <a:r>
              <a:rPr lang="en-US" sz="1800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err="1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Tippek</a:t>
            </a:r>
            <a:r>
              <a:rPr lang="en-US" sz="1800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</a:t>
            </a:r>
            <a:r>
              <a:rPr lang="en-US" sz="1800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1800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ismerd</a:t>
            </a:r>
            <a:r>
              <a:rPr lang="en-US" sz="1800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800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 </a:t>
            </a:r>
            <a:r>
              <a:rPr lang="en-US" sz="1800" err="1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kifogást</a:t>
            </a:r>
            <a:r>
              <a:rPr lang="en-US" sz="1800">
                <a:solidFill>
                  <a:srgbClr val="00B05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7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02A984B-4277-7541-80D8-E826DE7DCB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67719" y="2"/>
            <a:ext cx="14609931" cy="62419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02A984B-4277-7541-80D8-E826DE7DCB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2"/>
            <a:ext cx="14609931" cy="62419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6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02A984B-4277-7541-80D8-E826DE7DCB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052885" y="0"/>
            <a:ext cx="10324766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63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02A984B-4277-7541-80D8-E826DE7DCB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742303" y="1660400"/>
            <a:ext cx="9294216" cy="10395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37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02A984B-4277-7541-80D8-E826DE7DCB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324766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1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02A984B-4277-7541-80D8-E826DE7DCB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54047" y="1660400"/>
            <a:ext cx="9294216" cy="10395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987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12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DD6BF72-E385-5C4C-B81C-F4C88272A4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9875521"/>
            <a:ext cx="25121868" cy="4183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67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DD6BF72-E385-5C4C-B81C-F4C88272A4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1946" y="5491685"/>
            <a:ext cx="6602880" cy="62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A4C10D2-8404-4440-AAF0-B7C07DA344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3637" y="5491685"/>
            <a:ext cx="6602880" cy="62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7AE561-7769-BC40-BF5E-4DC04A2BCC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35327" y="5491685"/>
            <a:ext cx="6602880" cy="62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3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11235179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5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514576" y="-342899"/>
            <a:ext cx="11235179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32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12560932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67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6969" y="4936499"/>
            <a:ext cx="3621024" cy="3621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AB91FF0-8E96-364E-A940-E3564C466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78314" y="4936499"/>
            <a:ext cx="3621024" cy="3621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ED59F97-07CC-554E-A80D-770118BE4A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559658" y="4936499"/>
            <a:ext cx="3621024" cy="3621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73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88824" y="0"/>
            <a:ext cx="12188825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74074" y="5119654"/>
            <a:ext cx="2466655" cy="2466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73C77-6337-A043-93D6-6286B14DCE50}"/>
              </a:ext>
            </a:extLst>
          </p:cNvPr>
          <p:cNvSpPr/>
          <p:nvPr userDrawn="1"/>
        </p:nvSpPr>
        <p:spPr>
          <a:xfrm>
            <a:off x="9574074" y="9565531"/>
            <a:ext cx="2466655" cy="24666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742FD-FE4B-B145-A254-A793ADA2B9DA}"/>
              </a:ext>
            </a:extLst>
          </p:cNvPr>
          <p:cNvSpPr/>
          <p:nvPr userDrawn="1"/>
        </p:nvSpPr>
        <p:spPr>
          <a:xfrm>
            <a:off x="16087193" y="5119654"/>
            <a:ext cx="2466655" cy="24666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98126-0795-2A48-9693-533ECB1259F5}"/>
              </a:ext>
            </a:extLst>
          </p:cNvPr>
          <p:cNvSpPr/>
          <p:nvPr userDrawn="1"/>
        </p:nvSpPr>
        <p:spPr>
          <a:xfrm>
            <a:off x="16087193" y="9565531"/>
            <a:ext cx="2466655" cy="24666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712F6E9-B7C1-9949-AD0D-FB080D9995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087193" y="5119654"/>
            <a:ext cx="2466655" cy="2466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31C1C09-5D5A-E64B-B533-905D56141D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74074" y="9565531"/>
            <a:ext cx="2466655" cy="2466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8F1DB5-AF9E-F145-A8F0-6763C52991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087193" y="9565531"/>
            <a:ext cx="2466655" cy="2466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65A69BF-A73B-3545-9494-C05FC21D55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88824" y="-342899"/>
            <a:ext cx="12560936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14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65A69BF-A73B-3545-9494-C05FC21D55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60001" y="1660401"/>
            <a:ext cx="12616245" cy="105800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48591" y="-342899"/>
            <a:ext cx="10501170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07083D2-1934-0342-BC50-5282DAF3DA38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2624744" y="1248905"/>
            <a:ext cx="3260036" cy="32600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FBD40D6-7E67-8D43-94E4-F7B8BC022EB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24744" y="5227984"/>
            <a:ext cx="3260036" cy="32600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9D40113-73BE-D940-B362-FC1479F5E7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24744" y="9200895"/>
            <a:ext cx="3260036" cy="32600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76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4380360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3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807438" y="-1"/>
            <a:ext cx="10570211" cy="8535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0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86FD3E8-B896-EF42-8DE9-55BE89A895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85378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24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97290" y="-1"/>
            <a:ext cx="14380360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8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03110" y="-1"/>
            <a:ext cx="12074539" cy="8534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07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2437764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3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858000"/>
            <a:ext cx="2437764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19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5883" y="0"/>
            <a:ext cx="8125885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20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5885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19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5883" y="0"/>
            <a:ext cx="8125885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5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251766" y="0"/>
            <a:ext cx="8125885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4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0"/>
            <a:ext cx="16251768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17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6858000"/>
            <a:ext cx="16141149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9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EE2DFDB-2A70-9044-ACA0-6667494328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558797" y="5068955"/>
            <a:ext cx="3260036" cy="32600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64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DDE0A87-A592-9E49-A1C3-A20C223A6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5883" y="2"/>
            <a:ext cx="16251768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56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A50A48B-87A1-5B40-9ED8-0E1011170D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5333199"/>
            <a:ext cx="25121868" cy="8725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D54D694-91A6-5846-97CD-D0F0E1B669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678054" y="2320626"/>
            <a:ext cx="5084935" cy="9001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6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FD14834-C1DC-F041-A10B-BDB8164797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64064" y="-342899"/>
            <a:ext cx="9885695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D54D694-91A6-5846-97CD-D0F0E1B669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01434" y="2682330"/>
            <a:ext cx="4701590" cy="8347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62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D54D694-91A6-5846-97CD-D0F0E1B669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67698" y="3269001"/>
            <a:ext cx="12078137" cy="75102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09693B8-6840-3B40-9D82-4CAC71E861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46033" y="5051543"/>
            <a:ext cx="9800328" cy="6093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BD55C88-1E4B-DA43-AF5B-73D80492DD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88295" y="6611828"/>
            <a:ext cx="7806530" cy="4854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05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C4FAB76-2D5F-0445-A79B-E20789D51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5333199"/>
            <a:ext cx="25121868" cy="8725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D54D694-91A6-5846-97CD-D0F0E1B669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73746" y="2355388"/>
            <a:ext cx="6765601" cy="9075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6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29D0FE5-5833-4640-A3CD-06A19FC9F0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2107" y="-342899"/>
            <a:ext cx="9885689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C4FAB76-2D5F-0445-A79B-E20789D51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2825" y="2355390"/>
            <a:ext cx="6765601" cy="90758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5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8B6E6D-6885-DA4E-B7D0-737B18291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276414" y="-342899"/>
            <a:ext cx="10473346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C4FAB76-2D5F-0445-A79B-E20789D51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02899" y="4653733"/>
            <a:ext cx="3578950" cy="4408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0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E1C5C71-5DF6-6C4E-89D0-8519ADFC08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2108" y="5333199"/>
            <a:ext cx="25121868" cy="8725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C4FAB76-2D5F-0445-A79B-E20789D51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14518" y="1727668"/>
            <a:ext cx="14397571" cy="8952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6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C4FAB76-2D5F-0445-A79B-E20789D51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058378" y="1989866"/>
            <a:ext cx="14397571" cy="8952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5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0E05EB6-EA4B-A047-A013-F4AE37316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5116175"/>
            <a:ext cx="25121868" cy="894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ED1BF71-042B-D74D-8F91-E32B433AB7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53365" y="-1"/>
            <a:ext cx="9524286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7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ED1BF71-042B-D74D-8F91-E32B433AB7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052884" y="-1"/>
            <a:ext cx="10324767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ED1BF71-042B-D74D-8F91-E32B433AB7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1"/>
            <a:ext cx="10324767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1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02A984B-4277-7541-80D8-E826DE7DCB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052878" y="-342899"/>
            <a:ext cx="10696882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02A984B-4277-7541-80D8-E826DE7DCB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15" y="-342899"/>
            <a:ext cx="10696882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23652066" y="610541"/>
            <a:ext cx="827716" cy="49240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20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  <p:sldLayoutId id="2147484001" r:id="rId20"/>
    <p:sldLayoutId id="2147484002" r:id="rId21"/>
    <p:sldLayoutId id="2147484003" r:id="rId22"/>
    <p:sldLayoutId id="2147484004" r:id="rId23"/>
    <p:sldLayoutId id="2147484005" r:id="rId24"/>
    <p:sldLayoutId id="2147484006" r:id="rId25"/>
    <p:sldLayoutId id="2147484007" r:id="rId26"/>
    <p:sldLayoutId id="2147484008" r:id="rId27"/>
    <p:sldLayoutId id="2147484009" r:id="rId28"/>
    <p:sldLayoutId id="2147484010" r:id="rId29"/>
    <p:sldLayoutId id="2147484011" r:id="rId30"/>
    <p:sldLayoutId id="2147484012" r:id="rId31"/>
    <p:sldLayoutId id="2147484013" r:id="rId32"/>
    <p:sldLayoutId id="2147484014" r:id="rId33"/>
    <p:sldLayoutId id="2147484015" r:id="rId34"/>
    <p:sldLayoutId id="2147484016" r:id="rId35"/>
    <p:sldLayoutId id="2147484017" r:id="rId36"/>
    <p:sldLayoutId id="2147484018" r:id="rId37"/>
    <p:sldLayoutId id="2147484019" r:id="rId38"/>
    <p:sldLayoutId id="2147484020" r:id="rId39"/>
    <p:sldLayoutId id="2147484021" r:id="rId40"/>
    <p:sldLayoutId id="2147484022" r:id="rId41"/>
    <p:sldLayoutId id="2147484023" r:id="rId42"/>
    <p:sldLayoutId id="2147484024" r:id="rId43"/>
    <p:sldLayoutId id="2147484025" r:id="rId44"/>
    <p:sldLayoutId id="2147484026" r:id="rId45"/>
    <p:sldLayoutId id="2147484027" r:id="rId46"/>
    <p:sldLayoutId id="2147484028" r:id="rId47"/>
    <p:sldLayoutId id="2147484029" r:id="rId48"/>
    <p:sldLayoutId id="2147484030" r:id="rId49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episode/13Ji6C4snKxmXDHWSEN4Cw?si=0140bd3ca6b6439a&amp;nd=1&amp;dlsi=19318656dd2941bb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RUrTjFnqpSk&amp;feature=youtu.b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hyperlink" Target="https://open.spotify.com/episode/5WFtfR8rQkmLYNAyQ7ag0N?si=6f6bdba9dd0347d1&amp;nd=1&amp;dlsi=84d83854887b47e7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hyperlink" Target="https://www.youtube.com/watch?v=q9ix-UWv5ko" TargetMode="Externa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miI0-5vUNzU" TargetMode="External"/><Relationship Id="rId4" Type="http://schemas.openxmlformats.org/officeDocument/2006/relationships/hyperlink" Target="https://open.spotify.com/episode/124HsBIZ3LdlKb4LDXaDOA?si=bf519d7a60504ae8&amp;nd=1&amp;dlsi=54938e759c4045a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s://www.youtube.com/watch?v=62VX8wwfAW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pen.spotify.com/episode/1UHStGelndj66frP80Y2iJ?si=f8486670f38f46f3&amp;nd=1&amp;dlsi=c9b0c7059a094344" TargetMode="External"/><Relationship Id="rId5" Type="http://schemas.openxmlformats.org/officeDocument/2006/relationships/hyperlink" Target="https://www.youtube.com/watch?v=CCuRaMj8rTE" TargetMode="External"/><Relationship Id="rId4" Type="http://schemas.openxmlformats.org/officeDocument/2006/relationships/hyperlink" Target="https://open.spotify.com/episode/4LRbTOgYYJ7h6tbWhgr779?si=9b951519456244c3&amp;nd=1&amp;dlsi=e078b4f999bc4ec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svg"/><Relationship Id="rId9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eb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55724-AFC0-1742-A239-1B58157673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14401798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26D66-B8CD-724D-9887-23A4D2EB0FC1}"/>
              </a:ext>
            </a:extLst>
          </p:cNvPr>
          <p:cNvSpPr/>
          <p:nvPr/>
        </p:nvSpPr>
        <p:spPr>
          <a:xfrm rot="10800000" flipV="1">
            <a:off x="-2" y="0"/>
            <a:ext cx="24377649" cy="1371599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17C712-0B57-DA44-90A7-26C0F27D62C8}"/>
              </a:ext>
            </a:extLst>
          </p:cNvPr>
          <p:cNvGrpSpPr/>
          <p:nvPr/>
        </p:nvGrpSpPr>
        <p:grpSpPr>
          <a:xfrm>
            <a:off x="1135464" y="5259755"/>
            <a:ext cx="20779990" cy="3196491"/>
            <a:chOff x="3545840" y="5107260"/>
            <a:chExt cx="15992587" cy="3196491"/>
          </a:xfrm>
        </p:grpSpPr>
        <p:sp>
          <p:nvSpPr>
            <p:cNvPr id="9" name="TextBox 8"/>
            <p:cNvSpPr txBox="1"/>
            <p:nvPr/>
          </p:nvSpPr>
          <p:spPr>
            <a:xfrm>
              <a:off x="3545840" y="5889898"/>
              <a:ext cx="777547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96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A HATÉKONYSÁG</a:t>
              </a:r>
              <a:endParaRPr lang="en-US" sz="9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090720-5598-4640-9DB2-2F102862542B}"/>
                </a:ext>
              </a:extLst>
            </p:cNvPr>
            <p:cNvSpPr/>
            <p:nvPr/>
          </p:nvSpPr>
          <p:spPr>
            <a:xfrm>
              <a:off x="12073791" y="5107260"/>
              <a:ext cx="115030" cy="31964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B368F3FE-45AE-4441-85BD-856D861D8455}"/>
                </a:ext>
              </a:extLst>
            </p:cNvPr>
            <p:cNvSpPr txBox="1">
              <a:spLocks/>
            </p:cNvSpPr>
            <p:nvPr/>
          </p:nvSpPr>
          <p:spPr>
            <a:xfrm>
              <a:off x="12941299" y="6068946"/>
              <a:ext cx="6597128" cy="132242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hu-HU" sz="40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Mit és hogyan változtassunk, hogy hatékonyabban éljük az életünket? </a:t>
              </a:r>
              <a:endParaRPr lang="en-US" sz="4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68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A képen rajz, clipart, vázlat, rajzfilm látható&#10;&#10;Automatikusan generált leírás">
            <a:extLst>
              <a:ext uri="{FF2B5EF4-FFF2-40B4-BE49-F238E27FC236}">
                <a16:creationId xmlns:a16="http://schemas.microsoft.com/office/drawing/2014/main" id="{3BFDF571-C165-C2E2-7ECD-C72C8E6ABF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r="15278"/>
          <a:stretch>
            <a:fillRect/>
          </a:stretch>
        </p:blipFill>
        <p:spPr>
          <a:solidFill>
            <a:srgbClr val="CFCFCF"/>
          </a:solidFill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981B3D-2EC7-F34E-82AC-EA251E101611}"/>
              </a:ext>
            </a:extLst>
          </p:cNvPr>
          <p:cNvGrpSpPr/>
          <p:nvPr/>
        </p:nvGrpSpPr>
        <p:grpSpPr>
          <a:xfrm>
            <a:off x="2805536" y="1455218"/>
            <a:ext cx="7627520" cy="2123659"/>
            <a:chOff x="8375064" y="1455216"/>
            <a:chExt cx="7627520" cy="212365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38D088-86A3-5847-888A-B17C686BEB6E}"/>
                </a:ext>
              </a:extLst>
            </p:cNvPr>
            <p:cNvSpPr txBox="1"/>
            <p:nvPr/>
          </p:nvSpPr>
          <p:spPr>
            <a:xfrm>
              <a:off x="8375064" y="1455216"/>
              <a:ext cx="762752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6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A SZOKÁSOK</a:t>
              </a:r>
              <a:endParaRPr lang="en-US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F59E85-720D-B54A-B5A2-8AE03AA3A474}"/>
                </a:ext>
              </a:extLst>
            </p:cNvPr>
            <p:cNvSpPr txBox="1"/>
            <p:nvPr/>
          </p:nvSpPr>
          <p:spPr>
            <a:xfrm>
              <a:off x="8388919" y="2470879"/>
              <a:ext cx="18473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600" spc="30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C1C28B-F926-5F40-BA0E-7291A1C72089}"/>
              </a:ext>
            </a:extLst>
          </p:cNvPr>
          <p:cNvGrpSpPr/>
          <p:nvPr/>
        </p:nvGrpSpPr>
        <p:grpSpPr>
          <a:xfrm>
            <a:off x="2656020" y="5287944"/>
            <a:ext cx="10482464" cy="8944640"/>
            <a:chOff x="2656020" y="4910992"/>
            <a:chExt cx="10482464" cy="8944640"/>
          </a:xfrm>
        </p:grpSpPr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03EA58C3-E7A4-064C-B571-DB0FF54FFAD7}"/>
                </a:ext>
              </a:extLst>
            </p:cNvPr>
            <p:cNvSpPr txBox="1">
              <a:spLocks/>
            </p:cNvSpPr>
            <p:nvPr/>
          </p:nvSpPr>
          <p:spPr>
            <a:xfrm>
              <a:off x="2656020" y="5557323"/>
              <a:ext cx="10482464" cy="8298309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hu-HU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 szokás egy olyan viselkedés vagy cselekvés, amelyet rendszeresen, automatikusan végzünk. Fogmosás, cipőfűző bekötés. Az egész automatikusan zajlik…minél tovább csinálod, annál természetesebb</a:t>
              </a:r>
            </a:p>
            <a:p>
              <a:pPr algn="l">
                <a:lnSpc>
                  <a:spcPts val="4299"/>
                </a:lnSpc>
              </a:pPr>
              <a:endPara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  <a:p>
              <a:pPr algn="l">
                <a:lnSpc>
                  <a:spcPts val="4299"/>
                </a:lnSpc>
              </a:pPr>
              <a:r>
                <a:rPr lang="hu-HU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 szokások jelentősége az életben nagyon nagy. A szokások segítenek abban, hogy automatizáljuk a mindennapi tevékenységeinket, és felszabadítsuk az energiánkat. Mivel a szokásaidból eredő cselekedeteid határozzák meg a napjaidat, így az életed is, ezért rendkívül fontos, hogy minél több jó és minél kevesebb káros szokásod legyen.</a:t>
              </a:r>
              <a:endPara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  <a:p>
              <a:pPr algn="l">
                <a:lnSpc>
                  <a:spcPts val="4299"/>
                </a:lnSpc>
              </a:pPr>
              <a:r>
                <a:rPr lang="en-US" sz="3200">
                  <a:solidFill>
                    <a:schemeClr val="tx1"/>
                  </a:solidFill>
                  <a:highlight>
                    <a:srgbClr val="FFFF00"/>
                  </a:highlight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Link a </a:t>
              </a:r>
              <a:r>
                <a:rPr lang="en-US" sz="3200" err="1">
                  <a:solidFill>
                    <a:schemeClr val="tx1"/>
                  </a:solidFill>
                  <a:highlight>
                    <a:srgbClr val="FFFF00"/>
                  </a:highlight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könyvösszefoglalóhoz</a:t>
              </a:r>
              <a:r>
                <a:rPr lang="en-US" sz="3200">
                  <a:solidFill>
                    <a:schemeClr val="tx1"/>
                  </a:solidFill>
                  <a:highlight>
                    <a:srgbClr val="FFFF00"/>
                  </a:highlight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: </a:t>
              </a:r>
              <a:r>
                <a:rPr lang="en-US" sz="3200">
                  <a:solidFill>
                    <a:schemeClr val="tx1"/>
                  </a:solidFill>
                  <a:highlight>
                    <a:srgbClr val="FFFF00"/>
                  </a:highlight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  <a:hlinkClick r:id="rId3"/>
                </a:rPr>
                <a:t>Spotify</a:t>
              </a:r>
              <a:r>
                <a:rPr lang="en-US" sz="3200">
                  <a:solidFill>
                    <a:schemeClr val="tx1"/>
                  </a:solidFill>
                  <a:highlight>
                    <a:srgbClr val="FFFF00"/>
                  </a:highlight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>
                  <a:solidFill>
                    <a:schemeClr val="tx1"/>
                  </a:solidFill>
                  <a:highlight>
                    <a:srgbClr val="FFFF00"/>
                  </a:highlight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  <a:hlinkClick r:id="rId4"/>
                </a:rPr>
                <a:t>YouTube</a:t>
              </a:r>
              <a:endParaRPr lang="hu-HU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  <a:p>
              <a:pPr algn="l">
                <a:lnSpc>
                  <a:spcPts val="4299"/>
                </a:lnSpc>
              </a:pPr>
              <a:endPara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752957-8CDA-1C45-B723-92A40CBEDD11}"/>
                </a:ext>
              </a:extLst>
            </p:cNvPr>
            <p:cNvSpPr/>
            <p:nvPr/>
          </p:nvSpPr>
          <p:spPr>
            <a:xfrm>
              <a:off x="2805536" y="4910992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Definíció</a:t>
              </a:r>
              <a:endParaRPr lang="en-US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8" name="Téglalap 7">
            <a:extLst>
              <a:ext uri="{FF2B5EF4-FFF2-40B4-BE49-F238E27FC236}">
                <a16:creationId xmlns:a16="http://schemas.microsoft.com/office/drawing/2014/main" id="{C8A945F9-1018-A1AC-4AF4-D42036CAF2E0}"/>
              </a:ext>
            </a:extLst>
          </p:cNvPr>
          <p:cNvSpPr/>
          <p:nvPr/>
        </p:nvSpPr>
        <p:spPr>
          <a:xfrm>
            <a:off x="14614238" y="-659219"/>
            <a:ext cx="10958992" cy="14757991"/>
          </a:xfrm>
          <a:prstGeom prst="rect">
            <a:avLst/>
          </a:prstGeom>
          <a:solidFill>
            <a:schemeClr val="bg2">
              <a:alpha val="8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2853ED-4FD6-E943-B450-CE093DA630BE}"/>
              </a:ext>
            </a:extLst>
          </p:cNvPr>
          <p:cNvSpPr/>
          <p:nvPr/>
        </p:nvSpPr>
        <p:spPr>
          <a:xfrm flipH="1">
            <a:off x="11403379" y="1570669"/>
            <a:ext cx="6899972" cy="31029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>
                <a:solidFill>
                  <a:schemeClr val="bg2"/>
                </a:solidFill>
              </a:rPr>
              <a:t>A célok adják meg az irányt, de a szokások jelentik </a:t>
            </a:r>
            <a:r>
              <a:rPr lang="en-US" sz="4400">
                <a:solidFill>
                  <a:schemeClr val="bg2"/>
                </a:solidFill>
              </a:rPr>
              <a:t>a </a:t>
            </a:r>
            <a:r>
              <a:rPr lang="en-US" sz="4400" err="1">
                <a:solidFill>
                  <a:schemeClr val="bg2"/>
                </a:solidFill>
              </a:rPr>
              <a:t>hozzá</a:t>
            </a:r>
            <a:r>
              <a:rPr lang="en-US" sz="4400">
                <a:solidFill>
                  <a:schemeClr val="bg2"/>
                </a:solidFill>
              </a:rPr>
              <a:t> </a:t>
            </a:r>
            <a:r>
              <a:rPr lang="en-US" sz="4400" err="1">
                <a:solidFill>
                  <a:schemeClr val="bg2"/>
                </a:solidFill>
              </a:rPr>
              <a:t>vezető</a:t>
            </a:r>
            <a:r>
              <a:rPr lang="en-US" sz="4400">
                <a:solidFill>
                  <a:schemeClr val="bg2"/>
                </a:solidFill>
              </a:rPr>
              <a:t> </a:t>
            </a:r>
            <a:r>
              <a:rPr lang="en-US" sz="4400" err="1">
                <a:solidFill>
                  <a:schemeClr val="bg2"/>
                </a:solidFill>
              </a:rPr>
              <a:t>utat</a:t>
            </a:r>
            <a:endParaRPr lang="en-US" sz="4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6D6928-2B76-874C-A447-C325EBE3DBF4}"/>
              </a:ext>
            </a:extLst>
          </p:cNvPr>
          <p:cNvSpPr/>
          <p:nvPr/>
        </p:nvSpPr>
        <p:spPr>
          <a:xfrm rot="10800000" flipV="1">
            <a:off x="14052883" y="2"/>
            <a:ext cx="10324767" cy="1371599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38D088-86A3-5847-888A-B17C686BEB6E}"/>
              </a:ext>
            </a:extLst>
          </p:cNvPr>
          <p:cNvSpPr txBox="1"/>
          <p:nvPr/>
        </p:nvSpPr>
        <p:spPr>
          <a:xfrm>
            <a:off x="2805536" y="1455218"/>
            <a:ext cx="9497576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A VÁLTOZTATÁS LÉPÉSEI</a:t>
            </a:r>
            <a:endParaRPr lang="en-US" sz="66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A5DC93-6A1E-A64C-9BD8-8AC8EB427C00}"/>
              </a:ext>
            </a:extLst>
          </p:cNvPr>
          <p:cNvSpPr/>
          <p:nvPr/>
        </p:nvSpPr>
        <p:spPr>
          <a:xfrm>
            <a:off x="13011453" y="2049877"/>
            <a:ext cx="2082853" cy="20828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FD7B7A08-1EBE-7146-B96B-989BCEDEC1CC}"/>
              </a:ext>
            </a:extLst>
          </p:cNvPr>
          <p:cNvSpPr txBox="1">
            <a:spLocks/>
          </p:cNvSpPr>
          <p:nvPr/>
        </p:nvSpPr>
        <p:spPr>
          <a:xfrm>
            <a:off x="15675100" y="2762669"/>
            <a:ext cx="8290686" cy="237720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Ha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már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megértetted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hogy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bizonyos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ingerek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hogyan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befolyásolhatják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cselekedeteidet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megtanulhatod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hogyan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manipuláld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ezeket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jeleket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jobb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szokások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megvalósítása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érdekében</a:t>
            </a:r>
            <a:r>
              <a:rPr lang="hu-HU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.</a:t>
            </a:r>
            <a:endParaRPr lang="en-US" sz="28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433E72-EC99-A84C-A5CB-2EFE518B116C}"/>
              </a:ext>
            </a:extLst>
          </p:cNvPr>
          <p:cNvSpPr/>
          <p:nvPr/>
        </p:nvSpPr>
        <p:spPr>
          <a:xfrm>
            <a:off x="15824615" y="2116338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Azonosítás</a:t>
            </a:r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73B9B4-E5DD-F642-8F32-C5CB261897B8}"/>
              </a:ext>
            </a:extLst>
          </p:cNvPr>
          <p:cNvSpPr/>
          <p:nvPr/>
        </p:nvSpPr>
        <p:spPr>
          <a:xfrm>
            <a:off x="13011451" y="5816576"/>
            <a:ext cx="2082853" cy="20828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AB10FFAC-65E8-3D48-8A24-BA2936AD8D27}"/>
              </a:ext>
            </a:extLst>
          </p:cNvPr>
          <p:cNvSpPr txBox="1">
            <a:spLocks/>
          </p:cNvSpPr>
          <p:nvPr/>
        </p:nvSpPr>
        <p:spPr>
          <a:xfrm>
            <a:off x="15675100" y="6547951"/>
            <a:ext cx="6965544" cy="182576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szokások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kialakítása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időbe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telik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. Ne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csüggedjünk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ha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nem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látunk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azonnali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eredményt</a:t>
            </a:r>
            <a:r>
              <a:rPr lang="hu-HU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.</a:t>
            </a:r>
            <a:endParaRPr lang="en-US" sz="28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058274-A12A-D44C-BC7B-E7F5D311B2B5}"/>
              </a:ext>
            </a:extLst>
          </p:cNvPr>
          <p:cNvSpPr/>
          <p:nvPr/>
        </p:nvSpPr>
        <p:spPr>
          <a:xfrm>
            <a:off x="15824615" y="5901620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Türelem</a:t>
            </a:r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240F1CBA-B958-F54C-9497-568F8EBA6157}"/>
              </a:ext>
            </a:extLst>
          </p:cNvPr>
          <p:cNvSpPr txBox="1">
            <a:spLocks/>
          </p:cNvSpPr>
          <p:nvPr/>
        </p:nvSpPr>
        <p:spPr>
          <a:xfrm>
            <a:off x="2656020" y="6547951"/>
            <a:ext cx="9532805" cy="6926652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Szokásaink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megváltoztatásához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először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meg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kell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értenünk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hogyan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alakulnak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ki a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szokások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. </a:t>
            </a:r>
            <a:endParaRPr lang="hu-HU" sz="28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algn="l">
              <a:lnSpc>
                <a:spcPts val="4299"/>
              </a:lnSpc>
            </a:pP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szokás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kialakulása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négy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lépésre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osztható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: </a:t>
            </a:r>
            <a:endParaRPr lang="hu-HU" sz="28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514350" indent="-514350" algn="l">
              <a:lnSpc>
                <a:spcPts val="4299"/>
              </a:lnSpc>
              <a:buFont typeface="+mj-lt"/>
              <a:buAutoNum type="arabicPeriod"/>
            </a:pP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kiváltó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jelzés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endParaRPr lang="hu-HU" sz="28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514350" indent="-514350" algn="l">
              <a:lnSpc>
                <a:spcPts val="4299"/>
              </a:lnSpc>
              <a:buFont typeface="+mj-lt"/>
              <a:buAutoNum type="arabicPeriod"/>
            </a:pP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vágy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endParaRPr lang="hu-HU" sz="28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514350" indent="-514350" algn="l">
              <a:lnSpc>
                <a:spcPts val="4299"/>
              </a:lnSpc>
              <a:buFont typeface="+mj-lt"/>
              <a:buAutoNum type="arabicPeriod"/>
            </a:pPr>
            <a:r>
              <a:rPr lang="hu-HU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</a:t>
            </a: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álasz</a:t>
            </a:r>
            <a:endParaRPr lang="hu-HU" sz="28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514350" indent="-514350" algn="l">
              <a:lnSpc>
                <a:spcPts val="4299"/>
              </a:lnSpc>
              <a:buFont typeface="+mj-lt"/>
              <a:buAutoNum type="arabicPeriod"/>
            </a:pPr>
            <a:r>
              <a:rPr lang="en-US" sz="28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reakció</a:t>
            </a:r>
            <a:r>
              <a: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</a:p>
          <a:p>
            <a:pPr marL="514350" indent="-514350" algn="l">
              <a:lnSpc>
                <a:spcPts val="4299"/>
              </a:lnSpc>
              <a:buFont typeface="+mj-lt"/>
              <a:buAutoNum type="arabicPeriod"/>
            </a:pPr>
            <a:endParaRPr lang="en-US" sz="28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algn="l">
              <a:lnSpc>
                <a:spcPts val="4299"/>
              </a:lnSpc>
            </a:pPr>
            <a:r>
              <a:rPr lang="en-US" sz="28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Link az 5 másodperces  szabály könyvösszefoglalóhoz: </a:t>
            </a:r>
            <a:r>
              <a:rPr lang="en-US" sz="28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  <a:hlinkClick r:id="rId3"/>
              </a:rPr>
              <a:t>Spotify</a:t>
            </a:r>
            <a:r>
              <a:rPr lang="en-US" sz="28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  <a:hlinkClick r:id="rId4"/>
              </a:rPr>
              <a:t>YouTube</a:t>
            </a:r>
            <a:endParaRPr lang="hu-HU" sz="2800">
              <a:solidFill>
                <a:schemeClr val="tx1"/>
              </a:solidFill>
              <a:highlight>
                <a:srgbClr val="FFFF00"/>
              </a:highlight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514350" indent="-514350" algn="l">
              <a:lnSpc>
                <a:spcPts val="4299"/>
              </a:lnSpc>
              <a:buFont typeface="+mj-lt"/>
              <a:buAutoNum type="arabicPeriod"/>
            </a:pPr>
            <a:endParaRPr lang="en-US" sz="28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318FA7-A0DA-5448-9A10-E7CE83B5C066}"/>
              </a:ext>
            </a:extLst>
          </p:cNvPr>
          <p:cNvSpPr/>
          <p:nvPr/>
        </p:nvSpPr>
        <p:spPr>
          <a:xfrm>
            <a:off x="2805536" y="5391082"/>
            <a:ext cx="5836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Szokásaink kialakulása</a:t>
            </a:r>
            <a:endParaRPr lang="en-US" sz="40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497C4ED-998C-B84C-8CEE-99A8DF4498E6}"/>
              </a:ext>
            </a:extLst>
          </p:cNvPr>
          <p:cNvSpPr/>
          <p:nvPr/>
        </p:nvSpPr>
        <p:spPr>
          <a:xfrm>
            <a:off x="13011451" y="9604542"/>
            <a:ext cx="2082853" cy="20828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AA31A246-B51A-644E-A7F8-709ED71B04BF}"/>
              </a:ext>
            </a:extLst>
          </p:cNvPr>
          <p:cNvSpPr txBox="1">
            <a:spLocks/>
          </p:cNvSpPr>
          <p:nvPr/>
        </p:nvSpPr>
        <p:spPr>
          <a:xfrm>
            <a:off x="15675100" y="10338601"/>
            <a:ext cx="8290686" cy="292863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szokások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kialakításánál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megoldás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abban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rejlik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hogy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az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eredmény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alapú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szokások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helyett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az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identitás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alapú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szokásokra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koncentrálunk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.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Így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arra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fókuszálunk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akivé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válni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akarunk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és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nem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pedig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arra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amit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el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akarunk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érni</a:t>
            </a:r>
            <a:r>
              <a: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4788AC-6023-D140-95C5-9A94C28799B8}"/>
              </a:ext>
            </a:extLst>
          </p:cNvPr>
          <p:cNvSpPr/>
          <p:nvPr/>
        </p:nvSpPr>
        <p:spPr>
          <a:xfrm>
            <a:off x="15824615" y="9692270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Identitás</a:t>
            </a:r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pic>
        <p:nvPicPr>
          <p:cNvPr id="4" name="Ábra 3" descr="Cél körvonalas">
            <a:extLst>
              <a:ext uri="{FF2B5EF4-FFF2-40B4-BE49-F238E27FC236}">
                <a16:creationId xmlns:a16="http://schemas.microsoft.com/office/drawing/2014/main" id="{16CE1E94-CE34-C78E-BFAD-EB050F2F9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83977" y="2311178"/>
            <a:ext cx="1537809" cy="1537809"/>
          </a:xfrm>
          <a:prstGeom prst="rect">
            <a:avLst/>
          </a:prstGeom>
        </p:spPr>
      </p:pic>
      <p:pic>
        <p:nvPicPr>
          <p:cNvPr id="8" name="Ábra 7" descr="Elkészült homokóra egyszínű kitöltéssel">
            <a:extLst>
              <a:ext uri="{FF2B5EF4-FFF2-40B4-BE49-F238E27FC236}">
                <a16:creationId xmlns:a16="http://schemas.microsoft.com/office/drawing/2014/main" id="{FF721C3B-F11E-61ED-C6AA-1D0AD19AE9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01500" y="6190868"/>
            <a:ext cx="1283257" cy="1283257"/>
          </a:xfrm>
          <a:prstGeom prst="rect">
            <a:avLst/>
          </a:prstGeom>
        </p:spPr>
      </p:pic>
      <p:pic>
        <p:nvPicPr>
          <p:cNvPr id="10" name="Ábra 9" descr="Nő körvonalas">
            <a:extLst>
              <a:ext uri="{FF2B5EF4-FFF2-40B4-BE49-F238E27FC236}">
                <a16:creationId xmlns:a16="http://schemas.microsoft.com/office/drawing/2014/main" id="{0B87B690-75E1-B1FF-C353-B0C489BBC3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57338" y="9960177"/>
            <a:ext cx="1371580" cy="13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30" grpId="0"/>
      <p:bldP spid="23" grpId="0" animBg="1"/>
      <p:bldP spid="31" grpId="0"/>
      <p:bldP spid="32" grpId="0"/>
      <p:bldP spid="21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9981B3D-2EC7-F34E-82AC-EA251E101611}"/>
              </a:ext>
            </a:extLst>
          </p:cNvPr>
          <p:cNvGrpSpPr/>
          <p:nvPr/>
        </p:nvGrpSpPr>
        <p:grpSpPr>
          <a:xfrm>
            <a:off x="2805536" y="1455216"/>
            <a:ext cx="9571460" cy="3139321"/>
            <a:chOff x="8375064" y="1455216"/>
            <a:chExt cx="9571460" cy="313932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38D088-86A3-5847-888A-B17C686BEB6E}"/>
                </a:ext>
              </a:extLst>
            </p:cNvPr>
            <p:cNvSpPr txBox="1"/>
            <p:nvPr/>
          </p:nvSpPr>
          <p:spPr>
            <a:xfrm>
              <a:off x="8375064" y="1455216"/>
              <a:ext cx="9571460" cy="31393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6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ÉRTÉKRENDÜNK HATÁSA A HATÉKONYSÁGRA</a:t>
              </a:r>
              <a:endParaRPr lang="en-US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F59E85-720D-B54A-B5A2-8AE03AA3A474}"/>
                </a:ext>
              </a:extLst>
            </p:cNvPr>
            <p:cNvSpPr txBox="1"/>
            <p:nvPr/>
          </p:nvSpPr>
          <p:spPr>
            <a:xfrm>
              <a:off x="8388919" y="3394208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spc="30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C1C28B-F926-5F40-BA0E-7291A1C72089}"/>
              </a:ext>
            </a:extLst>
          </p:cNvPr>
          <p:cNvGrpSpPr/>
          <p:nvPr/>
        </p:nvGrpSpPr>
        <p:grpSpPr>
          <a:xfrm>
            <a:off x="2656020" y="5564389"/>
            <a:ext cx="9524274" cy="6088987"/>
            <a:chOff x="2656020" y="4910992"/>
            <a:chExt cx="9524274" cy="6088987"/>
          </a:xfrm>
        </p:grpSpPr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03EA58C3-E7A4-064C-B571-DB0FF54FFAD7}"/>
                </a:ext>
              </a:extLst>
            </p:cNvPr>
            <p:cNvSpPr txBox="1">
              <a:spLocks/>
            </p:cNvSpPr>
            <p:nvPr/>
          </p:nvSpPr>
          <p:spPr>
            <a:xfrm>
              <a:off x="2656020" y="5557323"/>
              <a:ext cx="9524274" cy="5442656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Az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értékrendünk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azokat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a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alapelveket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és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meggyőződéseket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foglalja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magában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amelyeket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fontosnak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tartunk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az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életben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. </a:t>
              </a:r>
            </a:p>
            <a:p>
              <a:pPr algn="l">
                <a:lnSpc>
                  <a:spcPts val="4299"/>
                </a:lnSpc>
              </a:pPr>
              <a:endPara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  <a:p>
              <a:pPr algn="l">
                <a:lnSpc>
                  <a:spcPts val="4299"/>
                </a:lnSpc>
              </a:pP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Ezek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a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alapelvek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befolyásolják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a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céljainkat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a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döntéseinket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és a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viselkedésünket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.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Mindenkinek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más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és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más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értékek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fontosak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ezért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is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különbözünk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egymástól</a:t>
              </a:r>
              <a:r>
                <a:rPr lang="hu-HU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.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Az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értékrendünk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alapján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osztjuk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be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az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időnket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is.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752957-8CDA-1C45-B723-92A40CBEDD11}"/>
                </a:ext>
              </a:extLst>
            </p:cNvPr>
            <p:cNvSpPr/>
            <p:nvPr/>
          </p:nvSpPr>
          <p:spPr>
            <a:xfrm>
              <a:off x="2805536" y="4910992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Definíció</a:t>
              </a:r>
              <a:endParaRPr lang="en-US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pic>
        <p:nvPicPr>
          <p:cNvPr id="7" name="Kép helye 6">
            <a:extLst>
              <a:ext uri="{FF2B5EF4-FFF2-40B4-BE49-F238E27FC236}">
                <a16:creationId xmlns:a16="http://schemas.microsoft.com/office/drawing/2014/main" id="{F91AF0F9-E225-3376-467F-52FFCAFB36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r="18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353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9981B3D-2EC7-F34E-82AC-EA251E101611}"/>
              </a:ext>
            </a:extLst>
          </p:cNvPr>
          <p:cNvGrpSpPr/>
          <p:nvPr/>
        </p:nvGrpSpPr>
        <p:grpSpPr>
          <a:xfrm>
            <a:off x="2668071" y="1271835"/>
            <a:ext cx="9497576" cy="1660711"/>
            <a:chOff x="8237599" y="1271833"/>
            <a:chExt cx="9497576" cy="166071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38D088-86A3-5847-888A-B17C686BEB6E}"/>
                </a:ext>
              </a:extLst>
            </p:cNvPr>
            <p:cNvSpPr txBox="1"/>
            <p:nvPr/>
          </p:nvSpPr>
          <p:spPr>
            <a:xfrm>
              <a:off x="8237599" y="1271833"/>
              <a:ext cx="949757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6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AZ ÖNISMERET</a:t>
              </a:r>
              <a:endParaRPr lang="en-US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F59E85-720D-B54A-B5A2-8AE03AA3A474}"/>
                </a:ext>
              </a:extLst>
            </p:cNvPr>
            <p:cNvSpPr txBox="1"/>
            <p:nvPr/>
          </p:nvSpPr>
          <p:spPr>
            <a:xfrm>
              <a:off x="8388919" y="2470879"/>
              <a:ext cx="8374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HOGYAN </a:t>
              </a:r>
              <a:r>
                <a:rPr lang="hu-HU" sz="24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SEGÍT</a:t>
              </a:r>
              <a:r>
                <a:rPr lang="hu-HU" sz="20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 AZ ÖNISMERET A HATÉKONYSÁGBAN?</a:t>
              </a:r>
              <a:endParaRPr lang="en-US" sz="2000" spc="30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1B83B9CA-7D1B-F946-B572-6A2A8CB0DD0E}"/>
              </a:ext>
            </a:extLst>
          </p:cNvPr>
          <p:cNvSpPr txBox="1">
            <a:spLocks/>
          </p:cNvSpPr>
          <p:nvPr/>
        </p:nvSpPr>
        <p:spPr>
          <a:xfrm>
            <a:off x="12848129" y="1430414"/>
            <a:ext cx="9948076" cy="1838592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„Az önismeret pont olyan, mint a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z</a:t>
            </a: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autó</a:t>
            </a: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vezetői tudás: segít kihozni a maximumot a képességeidből és elérni a céljaidat</a:t>
            </a:r>
            <a:r>
              <a:rPr lang="hu-HU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.”</a:t>
            </a:r>
            <a:endParaRPr lang="en-US" sz="28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FC58D6-FD18-6919-8A92-3E4A0E0F9B9E}"/>
              </a:ext>
            </a:extLst>
          </p:cNvPr>
          <p:cNvGrpSpPr/>
          <p:nvPr/>
        </p:nvGrpSpPr>
        <p:grpSpPr>
          <a:xfrm>
            <a:off x="2338140" y="4626246"/>
            <a:ext cx="6879089" cy="7764314"/>
            <a:chOff x="2359405" y="4608286"/>
            <a:chExt cx="6879089" cy="7764314"/>
          </a:xfrm>
        </p:grpSpPr>
        <p:sp>
          <p:nvSpPr>
            <p:cNvPr id="5" name="Freeform 59">
              <a:extLst>
                <a:ext uri="{FF2B5EF4-FFF2-40B4-BE49-F238E27FC236}">
                  <a16:creationId xmlns:a16="http://schemas.microsoft.com/office/drawing/2014/main" id="{B24C74B8-999F-F710-E5E2-433F3CE5A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405" y="4608286"/>
              <a:ext cx="5599392" cy="7698335"/>
            </a:xfrm>
            <a:custGeom>
              <a:avLst/>
              <a:gdLst>
                <a:gd name="T0" fmla="*/ 0 w 1970"/>
                <a:gd name="T1" fmla="*/ 2575 h 2719"/>
                <a:gd name="T2" fmla="*/ 610 w 1970"/>
                <a:gd name="T3" fmla="*/ 2719 h 2719"/>
                <a:gd name="T4" fmla="*/ 1970 w 1970"/>
                <a:gd name="T5" fmla="*/ 1360 h 2719"/>
                <a:gd name="T6" fmla="*/ 610 w 1970"/>
                <a:gd name="T7" fmla="*/ 0 h 2719"/>
                <a:gd name="T8" fmla="*/ 0 w 1970"/>
                <a:gd name="T9" fmla="*/ 144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0" h="2719">
                  <a:moveTo>
                    <a:pt x="0" y="2575"/>
                  </a:moveTo>
                  <a:cubicBezTo>
                    <a:pt x="183" y="2667"/>
                    <a:pt x="391" y="2719"/>
                    <a:pt x="610" y="2719"/>
                  </a:cubicBezTo>
                  <a:cubicBezTo>
                    <a:pt x="1361" y="2719"/>
                    <a:pt x="1970" y="2111"/>
                    <a:pt x="1970" y="1360"/>
                  </a:cubicBezTo>
                  <a:cubicBezTo>
                    <a:pt x="1970" y="608"/>
                    <a:pt x="1361" y="0"/>
                    <a:pt x="610" y="0"/>
                  </a:cubicBezTo>
                  <a:cubicBezTo>
                    <a:pt x="391" y="0"/>
                    <a:pt x="183" y="52"/>
                    <a:pt x="0" y="144"/>
                  </a:cubicBezTo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Roboto Bold" charset="0"/>
              </a:endParaRPr>
            </a:p>
          </p:txBody>
        </p:sp>
        <p:cxnSp>
          <p:nvCxnSpPr>
            <p:cNvPr id="7" name="Straight Connector 90">
              <a:extLst>
                <a:ext uri="{FF2B5EF4-FFF2-40B4-BE49-F238E27FC236}">
                  <a16:creationId xmlns:a16="http://schemas.microsoft.com/office/drawing/2014/main" id="{8E66815F-FF5C-40E2-FE0D-EBA736353DAE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4659300" y="4618365"/>
              <a:ext cx="4536664" cy="4837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1">
              <a:extLst>
                <a:ext uri="{FF2B5EF4-FFF2-40B4-BE49-F238E27FC236}">
                  <a16:creationId xmlns:a16="http://schemas.microsoft.com/office/drawing/2014/main" id="{A9369B89-F07E-A8AA-5389-4262D8510F67}"/>
                </a:ext>
              </a:extLst>
            </p:cNvPr>
            <p:cNvCxnSpPr>
              <a:cxnSpLocks/>
            </p:cNvCxnSpPr>
            <p:nvPr/>
          </p:nvCxnSpPr>
          <p:spPr>
            <a:xfrm>
              <a:off x="7746147" y="6625260"/>
              <a:ext cx="1471082" cy="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2">
              <a:extLst>
                <a:ext uri="{FF2B5EF4-FFF2-40B4-BE49-F238E27FC236}">
                  <a16:creationId xmlns:a16="http://schemas.microsoft.com/office/drawing/2014/main" id="{4BA01A59-26D5-56D7-EBFD-057DE6EF0D67}"/>
                </a:ext>
              </a:extLst>
            </p:cNvPr>
            <p:cNvCxnSpPr>
              <a:cxnSpLocks/>
            </p:cNvCxnSpPr>
            <p:nvPr/>
          </p:nvCxnSpPr>
          <p:spPr>
            <a:xfrm>
              <a:off x="8128918" y="8486488"/>
              <a:ext cx="1109576" cy="3476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3">
              <a:extLst>
                <a:ext uri="{FF2B5EF4-FFF2-40B4-BE49-F238E27FC236}">
                  <a16:creationId xmlns:a16="http://schemas.microsoft.com/office/drawing/2014/main" id="{0BE65D86-C933-D8B9-848F-D725E865BFFC}"/>
                </a:ext>
              </a:extLst>
            </p:cNvPr>
            <p:cNvCxnSpPr>
              <a:cxnSpLocks/>
            </p:cNvCxnSpPr>
            <p:nvPr/>
          </p:nvCxnSpPr>
          <p:spPr>
            <a:xfrm>
              <a:off x="4808152" y="12300517"/>
              <a:ext cx="4409077" cy="720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38A9F057-F8B6-AE58-5224-91F8E20CFA49}"/>
              </a:ext>
            </a:extLst>
          </p:cNvPr>
          <p:cNvSpPr>
            <a:spLocks/>
          </p:cNvSpPr>
          <p:nvPr/>
        </p:nvSpPr>
        <p:spPr bwMode="auto">
          <a:xfrm>
            <a:off x="4178498" y="4342761"/>
            <a:ext cx="459537" cy="459537"/>
          </a:xfrm>
          <a:prstGeom prst="ellipse">
            <a:avLst/>
          </a:pr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Roboto Bold" charset="0"/>
            </a:endParaRPr>
          </a:p>
        </p:txBody>
      </p:sp>
      <p:sp>
        <p:nvSpPr>
          <p:cNvPr id="12" name="Oval 82">
            <a:extLst>
              <a:ext uri="{FF2B5EF4-FFF2-40B4-BE49-F238E27FC236}">
                <a16:creationId xmlns:a16="http://schemas.microsoft.com/office/drawing/2014/main" id="{054A535C-68C0-FB35-789A-441342DB58D9}"/>
              </a:ext>
            </a:extLst>
          </p:cNvPr>
          <p:cNvSpPr/>
          <p:nvPr/>
        </p:nvSpPr>
        <p:spPr>
          <a:xfrm>
            <a:off x="9739170" y="3907857"/>
            <a:ext cx="1634043" cy="1584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b="1">
              <a:solidFill>
                <a:srgbClr val="FFFFFF"/>
              </a:solidFill>
              <a:latin typeface="Roboto Bold" charset="0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685CB43B-4B3E-C2C3-C57D-EAF58701407B}"/>
              </a:ext>
            </a:extLst>
          </p:cNvPr>
          <p:cNvSpPr>
            <a:spLocks/>
          </p:cNvSpPr>
          <p:nvPr/>
        </p:nvSpPr>
        <p:spPr bwMode="auto">
          <a:xfrm>
            <a:off x="7249017" y="6437118"/>
            <a:ext cx="456186" cy="453947"/>
          </a:xfrm>
          <a:prstGeom prst="ellipse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Roboto Bold" charset="0"/>
            </a:endParaRPr>
          </a:p>
        </p:txBody>
      </p:sp>
      <p:sp>
        <p:nvSpPr>
          <p:cNvPr id="14" name="Oval 84">
            <a:extLst>
              <a:ext uri="{FF2B5EF4-FFF2-40B4-BE49-F238E27FC236}">
                <a16:creationId xmlns:a16="http://schemas.microsoft.com/office/drawing/2014/main" id="{438CC907-F42B-2F31-6297-4A6873C30CA3}"/>
              </a:ext>
            </a:extLst>
          </p:cNvPr>
          <p:cNvSpPr/>
          <p:nvPr/>
        </p:nvSpPr>
        <p:spPr>
          <a:xfrm>
            <a:off x="9739170" y="5817125"/>
            <a:ext cx="1634043" cy="1584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b="1">
              <a:solidFill>
                <a:srgbClr val="FFFFFF"/>
              </a:solidFill>
              <a:latin typeface="Roboto Bold" charset="0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184BE1C5-AD42-9EA3-ABA5-8F93180C3119}"/>
              </a:ext>
            </a:extLst>
          </p:cNvPr>
          <p:cNvSpPr>
            <a:spLocks/>
          </p:cNvSpPr>
          <p:nvPr/>
        </p:nvSpPr>
        <p:spPr bwMode="auto">
          <a:xfrm>
            <a:off x="7674317" y="8273494"/>
            <a:ext cx="456186" cy="453947"/>
          </a:xfrm>
          <a:prstGeom prst="ellipse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Roboto Bold" charset="0"/>
            </a:endParaRPr>
          </a:p>
        </p:txBody>
      </p:sp>
      <p:sp>
        <p:nvSpPr>
          <p:cNvPr id="16" name="Oval 86">
            <a:extLst>
              <a:ext uri="{FF2B5EF4-FFF2-40B4-BE49-F238E27FC236}">
                <a16:creationId xmlns:a16="http://schemas.microsoft.com/office/drawing/2014/main" id="{40C16654-8067-7797-5BBF-74A135C7D52B}"/>
              </a:ext>
            </a:extLst>
          </p:cNvPr>
          <p:cNvSpPr/>
          <p:nvPr/>
        </p:nvSpPr>
        <p:spPr>
          <a:xfrm>
            <a:off x="9739170" y="7726393"/>
            <a:ext cx="1634043" cy="15845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b="1">
              <a:solidFill>
                <a:srgbClr val="FFFFFF"/>
              </a:solidFill>
              <a:latin typeface="Roboto Bold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953FB32-48BA-3A7B-DE0B-DF7A7711BDEA}"/>
              </a:ext>
            </a:extLst>
          </p:cNvPr>
          <p:cNvSpPr>
            <a:spLocks/>
          </p:cNvSpPr>
          <p:nvPr/>
        </p:nvSpPr>
        <p:spPr bwMode="auto">
          <a:xfrm>
            <a:off x="4306085" y="12022370"/>
            <a:ext cx="459537" cy="459537"/>
          </a:xfrm>
          <a:prstGeom prst="ellipse">
            <a:avLst/>
          </a:pr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Roboto Bold" charset="0"/>
            </a:endParaRPr>
          </a:p>
        </p:txBody>
      </p:sp>
      <p:sp>
        <p:nvSpPr>
          <p:cNvPr id="18" name="Oval 88">
            <a:extLst>
              <a:ext uri="{FF2B5EF4-FFF2-40B4-BE49-F238E27FC236}">
                <a16:creationId xmlns:a16="http://schemas.microsoft.com/office/drawing/2014/main" id="{064CD625-922F-429B-4729-6B19ABECCA09}"/>
              </a:ext>
            </a:extLst>
          </p:cNvPr>
          <p:cNvSpPr/>
          <p:nvPr/>
        </p:nvSpPr>
        <p:spPr>
          <a:xfrm>
            <a:off x="9739170" y="11544930"/>
            <a:ext cx="1634043" cy="15845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b="1">
              <a:solidFill>
                <a:srgbClr val="FFFFFF"/>
              </a:solidFill>
              <a:latin typeface="Roboto Bold" charset="0"/>
            </a:endParaRPr>
          </a:p>
        </p:txBody>
      </p:sp>
      <p:sp>
        <p:nvSpPr>
          <p:cNvPr id="19" name="Oval 89">
            <a:extLst>
              <a:ext uri="{FF2B5EF4-FFF2-40B4-BE49-F238E27FC236}">
                <a16:creationId xmlns:a16="http://schemas.microsoft.com/office/drawing/2014/main" id="{E1E51C6E-2F92-6BF6-C83A-C55FC0C7EC01}"/>
              </a:ext>
            </a:extLst>
          </p:cNvPr>
          <p:cNvSpPr/>
          <p:nvPr/>
        </p:nvSpPr>
        <p:spPr>
          <a:xfrm>
            <a:off x="2386555" y="6637367"/>
            <a:ext cx="3598039" cy="35980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Roboto Bold" charset="0"/>
            </a:endParaRPr>
          </a:p>
        </p:txBody>
      </p:sp>
      <p:sp>
        <p:nvSpPr>
          <p:cNvPr id="21" name="TextBox 118">
            <a:extLst>
              <a:ext uri="{FF2B5EF4-FFF2-40B4-BE49-F238E27FC236}">
                <a16:creationId xmlns:a16="http://schemas.microsoft.com/office/drawing/2014/main" id="{54F1D3D6-F71D-D6A0-83D8-3EA998D3632A}"/>
              </a:ext>
            </a:extLst>
          </p:cNvPr>
          <p:cNvSpPr txBox="1"/>
          <p:nvPr/>
        </p:nvSpPr>
        <p:spPr>
          <a:xfrm>
            <a:off x="12265808" y="11843864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Prioritások, döntéshozatal</a:t>
            </a:r>
            <a:endParaRPr lang="en-US" sz="48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sp>
        <p:nvSpPr>
          <p:cNvPr id="24" name="TextBox 121">
            <a:extLst>
              <a:ext uri="{FF2B5EF4-FFF2-40B4-BE49-F238E27FC236}">
                <a16:creationId xmlns:a16="http://schemas.microsoft.com/office/drawing/2014/main" id="{59552419-ACFC-B35B-13F9-CD008D29A65E}"/>
              </a:ext>
            </a:extLst>
          </p:cNvPr>
          <p:cNvSpPr txBox="1"/>
          <p:nvPr/>
        </p:nvSpPr>
        <p:spPr>
          <a:xfrm>
            <a:off x="12265808" y="8011761"/>
            <a:ext cx="780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Stressz</a:t>
            </a:r>
            <a:r>
              <a:rPr lang="hu-HU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 </a:t>
            </a:r>
            <a:r>
              <a:rPr lang="en-US" sz="320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kezelés</a:t>
            </a:r>
            <a:r>
              <a:rPr lang="en-US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 és </a:t>
            </a:r>
            <a:r>
              <a:rPr lang="en-US" sz="320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önálló</a:t>
            </a:r>
            <a:r>
              <a:rPr lang="en-US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 </a:t>
            </a:r>
            <a:r>
              <a:rPr lang="en-US" sz="320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kezdeményezés</a:t>
            </a:r>
            <a:endParaRPr lang="en-US" sz="48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sp>
        <p:nvSpPr>
          <p:cNvPr id="27" name="TextBox 124">
            <a:extLst>
              <a:ext uri="{FF2B5EF4-FFF2-40B4-BE49-F238E27FC236}">
                <a16:creationId xmlns:a16="http://schemas.microsoft.com/office/drawing/2014/main" id="{318631CC-E653-7F3B-69C0-4ADA018A1C8B}"/>
              </a:ext>
            </a:extLst>
          </p:cNvPr>
          <p:cNvSpPr txBox="1"/>
          <p:nvPr/>
        </p:nvSpPr>
        <p:spPr>
          <a:xfrm>
            <a:off x="12265808" y="6095710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Motiváció</a:t>
            </a:r>
            <a:endParaRPr lang="en-US" sz="48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sp>
        <p:nvSpPr>
          <p:cNvPr id="46" name="TextBox 127">
            <a:extLst>
              <a:ext uri="{FF2B5EF4-FFF2-40B4-BE49-F238E27FC236}">
                <a16:creationId xmlns:a16="http://schemas.microsoft.com/office/drawing/2014/main" id="{5C4483CA-769F-B422-5056-2CAA61F392A9}"/>
              </a:ext>
            </a:extLst>
          </p:cNvPr>
          <p:cNvSpPr txBox="1"/>
          <p:nvPr/>
        </p:nvSpPr>
        <p:spPr>
          <a:xfrm>
            <a:off x="12265808" y="4179659"/>
            <a:ext cx="7468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Erősségek</a:t>
            </a:r>
            <a:r>
              <a:rPr lang="en-US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 és </a:t>
            </a:r>
            <a:r>
              <a:rPr lang="en-US" sz="320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gyengeségek</a:t>
            </a:r>
            <a:r>
              <a:rPr lang="en-US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 </a:t>
            </a:r>
            <a:r>
              <a:rPr lang="en-US" sz="320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felismerése</a:t>
            </a:r>
            <a:endParaRPr lang="en-US" sz="48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sp>
        <p:nvSpPr>
          <p:cNvPr id="58" name="Oval 86">
            <a:extLst>
              <a:ext uri="{FF2B5EF4-FFF2-40B4-BE49-F238E27FC236}">
                <a16:creationId xmlns:a16="http://schemas.microsoft.com/office/drawing/2014/main" id="{004E9DAD-59B4-E6F6-1B56-1E860FF34844}"/>
              </a:ext>
            </a:extLst>
          </p:cNvPr>
          <p:cNvSpPr/>
          <p:nvPr/>
        </p:nvSpPr>
        <p:spPr>
          <a:xfrm>
            <a:off x="9739170" y="9635661"/>
            <a:ext cx="1634043" cy="158452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b="1">
              <a:solidFill>
                <a:srgbClr val="FFFFFF"/>
              </a:solidFill>
              <a:latin typeface="Roboto Bold" charset="0"/>
            </a:endParaRPr>
          </a:p>
        </p:txBody>
      </p:sp>
      <p:sp>
        <p:nvSpPr>
          <p:cNvPr id="61" name="Freeform 7">
            <a:extLst>
              <a:ext uri="{FF2B5EF4-FFF2-40B4-BE49-F238E27FC236}">
                <a16:creationId xmlns:a16="http://schemas.microsoft.com/office/drawing/2014/main" id="{1BC5F7FC-228E-CBE9-674C-AF13107A1493}"/>
              </a:ext>
            </a:extLst>
          </p:cNvPr>
          <p:cNvSpPr>
            <a:spLocks/>
          </p:cNvSpPr>
          <p:nvPr/>
        </p:nvSpPr>
        <p:spPr bwMode="auto">
          <a:xfrm>
            <a:off x="7188766" y="10254693"/>
            <a:ext cx="456186" cy="453947"/>
          </a:xfrm>
          <a:prstGeom prst="ellipse">
            <a:avLst/>
          </a:prstGeom>
          <a:solidFill>
            <a:srgbClr val="92D050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Roboto Bold" charset="0"/>
            </a:endParaRPr>
          </a:p>
        </p:txBody>
      </p:sp>
      <p:cxnSp>
        <p:nvCxnSpPr>
          <p:cNvPr id="62" name="Straight Connector 91">
            <a:extLst>
              <a:ext uri="{FF2B5EF4-FFF2-40B4-BE49-F238E27FC236}">
                <a16:creationId xmlns:a16="http://schemas.microsoft.com/office/drawing/2014/main" id="{FFB6EE4F-B2EC-3B89-F69F-EB3CEF10043A}"/>
              </a:ext>
            </a:extLst>
          </p:cNvPr>
          <p:cNvCxnSpPr>
            <a:cxnSpLocks/>
          </p:cNvCxnSpPr>
          <p:nvPr/>
        </p:nvCxnSpPr>
        <p:spPr>
          <a:xfrm>
            <a:off x="7685897" y="10431953"/>
            <a:ext cx="147108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118">
            <a:extLst>
              <a:ext uri="{FF2B5EF4-FFF2-40B4-BE49-F238E27FC236}">
                <a16:creationId xmlns:a16="http://schemas.microsoft.com/office/drawing/2014/main" id="{41EAFCD2-F3AF-4F3C-62D3-1054FA618093}"/>
              </a:ext>
            </a:extLst>
          </p:cNvPr>
          <p:cNvSpPr txBox="1"/>
          <p:nvPr/>
        </p:nvSpPr>
        <p:spPr>
          <a:xfrm>
            <a:off x="12265808" y="9927812"/>
            <a:ext cx="5939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Kommunikáció, együttműködés</a:t>
            </a:r>
            <a:endParaRPr lang="en-US" sz="48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68" name="Ábra 67" descr="Férfi egyszínű kitöltéssel">
            <a:extLst>
              <a:ext uri="{FF2B5EF4-FFF2-40B4-BE49-F238E27FC236}">
                <a16:creationId xmlns:a16="http://schemas.microsoft.com/office/drawing/2014/main" id="{23FE2516-4D7D-5684-DD2C-63453EFE7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6981" y="7185085"/>
            <a:ext cx="2433091" cy="2433091"/>
          </a:xfrm>
          <a:prstGeom prst="rect">
            <a:avLst/>
          </a:prstGeom>
        </p:spPr>
      </p:pic>
      <p:pic>
        <p:nvPicPr>
          <p:cNvPr id="70" name="Ábra 69" descr="Izmos kar körvonalas">
            <a:extLst>
              <a:ext uri="{FF2B5EF4-FFF2-40B4-BE49-F238E27FC236}">
                <a16:creationId xmlns:a16="http://schemas.microsoft.com/office/drawing/2014/main" id="{1E699D39-2E19-4E74-962F-43596442D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3081" y="4012472"/>
            <a:ext cx="1286219" cy="1286219"/>
          </a:xfrm>
          <a:prstGeom prst="rect">
            <a:avLst/>
          </a:prstGeom>
        </p:spPr>
      </p:pic>
      <p:pic>
        <p:nvPicPr>
          <p:cNvPr id="72" name="Ábra 71" descr="Törekvés körvonalas">
            <a:extLst>
              <a:ext uri="{FF2B5EF4-FFF2-40B4-BE49-F238E27FC236}">
                <a16:creationId xmlns:a16="http://schemas.microsoft.com/office/drawing/2014/main" id="{0211BF4A-56F9-E21A-280F-D12EC18A1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3645" y="5942113"/>
            <a:ext cx="1305655" cy="1305655"/>
          </a:xfrm>
          <a:prstGeom prst="rect">
            <a:avLst/>
          </a:prstGeom>
        </p:spPr>
      </p:pic>
      <p:pic>
        <p:nvPicPr>
          <p:cNvPr id="74" name="Ábra 73" descr="Fáradt arc körvonal körvonalas">
            <a:extLst>
              <a:ext uri="{FF2B5EF4-FFF2-40B4-BE49-F238E27FC236}">
                <a16:creationId xmlns:a16="http://schemas.microsoft.com/office/drawing/2014/main" id="{F90EC1CB-F79E-2394-A3F6-8800E711EC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02829" y="7847529"/>
            <a:ext cx="1296471" cy="1296471"/>
          </a:xfrm>
          <a:prstGeom prst="rect">
            <a:avLst/>
          </a:prstGeom>
        </p:spPr>
      </p:pic>
      <p:pic>
        <p:nvPicPr>
          <p:cNvPr id="78" name="Ábra 77" descr="Koccintás körvonalas">
            <a:extLst>
              <a:ext uri="{FF2B5EF4-FFF2-40B4-BE49-F238E27FC236}">
                <a16:creationId xmlns:a16="http://schemas.microsoft.com/office/drawing/2014/main" id="{E41D1E9C-E846-43D9-4A51-D0B62DD47F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39170" y="9707106"/>
            <a:ext cx="1610961" cy="1610961"/>
          </a:xfrm>
          <a:prstGeom prst="rect">
            <a:avLst/>
          </a:prstGeom>
        </p:spPr>
      </p:pic>
      <p:pic>
        <p:nvPicPr>
          <p:cNvPr id="80" name="Ábra 79" descr="Útelágazás egyszínű kitöltéssel">
            <a:extLst>
              <a:ext uri="{FF2B5EF4-FFF2-40B4-BE49-F238E27FC236}">
                <a16:creationId xmlns:a16="http://schemas.microsoft.com/office/drawing/2014/main" id="{E6FEDC6A-3B09-662C-AAE2-743A1564A5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49483" y="11642808"/>
            <a:ext cx="1316759" cy="13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6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Kép helye 47" descr="A képen szöveg, Emberi arc, ruházat, öltöny látható&#10;&#10;Automatikusan generált leírás">
            <a:extLst>
              <a:ext uri="{FF2B5EF4-FFF2-40B4-BE49-F238E27FC236}">
                <a16:creationId xmlns:a16="http://schemas.microsoft.com/office/drawing/2014/main" id="{8E1DAC2B-4E0B-8C25-29DB-0EE6FDE7C0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" b="6115"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6D6928-2B76-874C-A447-C325EBE3DBF4}"/>
              </a:ext>
            </a:extLst>
          </p:cNvPr>
          <p:cNvSpPr/>
          <p:nvPr/>
        </p:nvSpPr>
        <p:spPr>
          <a:xfrm rot="10800000" flipV="1">
            <a:off x="-395471" y="-342899"/>
            <a:ext cx="10399526" cy="14401797"/>
          </a:xfrm>
          <a:prstGeom prst="rect">
            <a:avLst/>
          </a:prstGeom>
          <a:solidFill>
            <a:srgbClr val="363E48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38D088-86A3-5847-888A-B17C686BEB6E}"/>
              </a:ext>
            </a:extLst>
          </p:cNvPr>
          <p:cNvSpPr txBox="1"/>
          <p:nvPr/>
        </p:nvSpPr>
        <p:spPr>
          <a:xfrm>
            <a:off x="13143068" y="1455218"/>
            <a:ext cx="949757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60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GTD </a:t>
            </a:r>
            <a:r>
              <a:rPr lang="hu-HU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MÓDSZERTAN</a:t>
            </a:r>
            <a:endParaRPr lang="en-US" sz="66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F59E85-720D-B54A-B5A2-8AE03AA3A474}"/>
              </a:ext>
            </a:extLst>
          </p:cNvPr>
          <p:cNvSpPr txBox="1"/>
          <p:nvPr/>
        </p:nvSpPr>
        <p:spPr>
          <a:xfrm>
            <a:off x="13156925" y="2470879"/>
            <a:ext cx="776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spc="30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A HATÉKINY </a:t>
            </a:r>
            <a:r>
              <a:rPr lang="hu-HU" sz="2400" spc="30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IDŐGAZDÁLKODÁS</a:t>
            </a:r>
            <a:r>
              <a:rPr lang="hu-HU" sz="2000" spc="30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 EGYIK ESZKÖZE</a:t>
            </a:r>
            <a:endParaRPr lang="en-US" sz="2000" spc="300"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12369479" y="1660402"/>
            <a:ext cx="115030" cy="244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240F1CBA-B958-F54C-9497-568F8EBA6157}"/>
              </a:ext>
            </a:extLst>
          </p:cNvPr>
          <p:cNvSpPr txBox="1">
            <a:spLocks/>
          </p:cNvSpPr>
          <p:nvPr/>
        </p:nvSpPr>
        <p:spPr>
          <a:xfrm>
            <a:off x="12993553" y="6037411"/>
            <a:ext cx="9600671" cy="674249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 GTD,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vagyis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Getting Things Done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módszertan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egy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időgazdálkodási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technika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amit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David Allen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dolgozott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ki. </a:t>
            </a:r>
            <a:endParaRPr lang="hu-HU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algn="l">
              <a:lnSpc>
                <a:spcPts val="4299"/>
              </a:lnSpc>
            </a:pPr>
            <a:endParaRPr lang="hu-HU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algn="l">
              <a:lnSpc>
                <a:spcPts val="4299"/>
              </a:lnSpc>
            </a:pP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 </a:t>
            </a: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módszertan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lényege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hogy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segít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rendszerezni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feladatokat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és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teendőket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úgy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hogy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azokat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leírásban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rögzíti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az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ember,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így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csökken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stressz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és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növekszik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hatékonyság.</a:t>
            </a:r>
          </a:p>
          <a:p>
            <a:pPr algn="l">
              <a:lnSpc>
                <a:spcPts val="4299"/>
              </a:lnSpc>
            </a:pPr>
            <a:endParaRPr lang="en-US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algn="l">
              <a:lnSpc>
                <a:spcPts val="4299"/>
              </a:lnSpc>
            </a:pP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Link a könyvösszefoglalóhoz: </a:t>
            </a: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  <a:hlinkClick r:id="rId4"/>
              </a:rPr>
              <a:t>Spotify</a:t>
            </a: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  <a:hlinkClick r:id="rId5"/>
              </a:rPr>
              <a:t>YouTube</a:t>
            </a:r>
            <a:endParaRPr lang="hu-HU" sz="3200">
              <a:solidFill>
                <a:schemeClr val="tx1"/>
              </a:solidFill>
              <a:highlight>
                <a:srgbClr val="FFFF00"/>
              </a:highlight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algn="l">
              <a:lnSpc>
                <a:spcPts val="4299"/>
              </a:lnSpc>
            </a:pP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318FA7-A0DA-5448-9A10-E7CE83B5C066}"/>
              </a:ext>
            </a:extLst>
          </p:cNvPr>
          <p:cNvSpPr/>
          <p:nvPr/>
        </p:nvSpPr>
        <p:spPr>
          <a:xfrm>
            <a:off x="13143068" y="5391082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DEFINÍCIÓ</a:t>
            </a:r>
            <a:endParaRPr lang="en-US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A5DC93-6A1E-A64C-9BD8-8AC8EB427C00}"/>
              </a:ext>
            </a:extLst>
          </p:cNvPr>
          <p:cNvSpPr/>
          <p:nvPr/>
        </p:nvSpPr>
        <p:spPr>
          <a:xfrm>
            <a:off x="9536717" y="1114215"/>
            <a:ext cx="1476592" cy="147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  <a:endParaRPr lang="en-US" sz="4800" b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96F12313-AB15-AD2A-3C82-B5E414EF146D}"/>
              </a:ext>
            </a:extLst>
          </p:cNvPr>
          <p:cNvGrpSpPr/>
          <p:nvPr/>
        </p:nvGrpSpPr>
        <p:grpSpPr>
          <a:xfrm>
            <a:off x="978901" y="1265733"/>
            <a:ext cx="6965544" cy="1920666"/>
            <a:chOff x="1783427" y="840433"/>
            <a:chExt cx="6965544" cy="1920666"/>
          </a:xfrm>
        </p:grpSpPr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FD7B7A08-1EBE-7146-B96B-989BCEDEC1CC}"/>
                </a:ext>
              </a:extLst>
            </p:cNvPr>
            <p:cNvSpPr txBox="1">
              <a:spLocks/>
            </p:cNvSpPr>
            <p:nvPr/>
          </p:nvSpPr>
          <p:spPr>
            <a:xfrm>
              <a:off x="1783427" y="1486764"/>
              <a:ext cx="6965544" cy="127433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hu-HU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Gyűjts össze minden dolgot, amit meg kell tenned, ami csak eszedbe jut!</a:t>
              </a:r>
              <a:endPara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433E72-EC99-A84C-A5CB-2EFE518B116C}"/>
                </a:ext>
              </a:extLst>
            </p:cNvPr>
            <p:cNvSpPr/>
            <p:nvPr/>
          </p:nvSpPr>
          <p:spPr>
            <a:xfrm>
              <a:off x="1932942" y="840433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Összegyűjtés</a:t>
              </a:r>
              <a:endPara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9" name="Oval 21">
            <a:extLst>
              <a:ext uri="{FF2B5EF4-FFF2-40B4-BE49-F238E27FC236}">
                <a16:creationId xmlns:a16="http://schemas.microsoft.com/office/drawing/2014/main" id="{06F60AA2-BD71-9EEE-0AD1-A45E8A5028A1}"/>
              </a:ext>
            </a:extLst>
          </p:cNvPr>
          <p:cNvSpPr/>
          <p:nvPr/>
        </p:nvSpPr>
        <p:spPr>
          <a:xfrm>
            <a:off x="9520384" y="3552614"/>
            <a:ext cx="1476592" cy="147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endParaRPr lang="en-US" sz="4800" b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A5950C08-6F74-CA57-EDA8-AD427801BEA2}"/>
              </a:ext>
            </a:extLst>
          </p:cNvPr>
          <p:cNvSpPr/>
          <p:nvPr/>
        </p:nvSpPr>
        <p:spPr>
          <a:xfrm>
            <a:off x="9523929" y="5991013"/>
            <a:ext cx="1476592" cy="147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</a:t>
            </a:r>
            <a:endParaRPr lang="en-US" sz="4800" b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C43F50C2-31C5-1704-85A8-0F00967EFFD6}"/>
              </a:ext>
            </a:extLst>
          </p:cNvPr>
          <p:cNvSpPr/>
          <p:nvPr/>
        </p:nvSpPr>
        <p:spPr>
          <a:xfrm>
            <a:off x="9527474" y="8429412"/>
            <a:ext cx="1476592" cy="147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4</a:t>
            </a:r>
            <a:endParaRPr lang="en-US" sz="4800" b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4C487E22-F86E-052E-D90F-ABC1A1DC3735}"/>
              </a:ext>
            </a:extLst>
          </p:cNvPr>
          <p:cNvSpPr/>
          <p:nvPr/>
        </p:nvSpPr>
        <p:spPr>
          <a:xfrm>
            <a:off x="9550897" y="10867811"/>
            <a:ext cx="1476592" cy="147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5</a:t>
            </a:r>
            <a:endParaRPr lang="en-US" sz="4800" b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8E5797C-FD5A-D230-9D23-63ADA1EFE92E}"/>
              </a:ext>
            </a:extLst>
          </p:cNvPr>
          <p:cNvGrpSpPr/>
          <p:nvPr/>
        </p:nvGrpSpPr>
        <p:grpSpPr>
          <a:xfrm>
            <a:off x="978901" y="3733371"/>
            <a:ext cx="6965544" cy="1920666"/>
            <a:chOff x="1783427" y="840433"/>
            <a:chExt cx="6965544" cy="1920666"/>
          </a:xfrm>
        </p:grpSpPr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BE46C2F5-D6C6-753E-FF97-D8FE487BCAB7}"/>
                </a:ext>
              </a:extLst>
            </p:cNvPr>
            <p:cNvSpPr txBox="1">
              <a:spLocks/>
            </p:cNvSpPr>
            <p:nvPr/>
          </p:nvSpPr>
          <p:spPr>
            <a:xfrm>
              <a:off x="1783427" y="1486764"/>
              <a:ext cx="6965544" cy="127433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Kérdezd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meg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magadtól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: '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Pontosan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mi a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feladat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?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Megvalósítható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-e? </a:t>
              </a:r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B9D6721-5F36-9920-30F3-B39BF1704E2D}"/>
                </a:ext>
              </a:extLst>
            </p:cNvPr>
            <p:cNvSpPr/>
            <p:nvPr/>
          </p:nvSpPr>
          <p:spPr>
            <a:xfrm>
              <a:off x="1932942" y="840433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Feldolgozás</a:t>
              </a:r>
              <a:endPara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064B5FFD-4F1F-FCED-D1C6-4CBE3E0B7E73}"/>
              </a:ext>
            </a:extLst>
          </p:cNvPr>
          <p:cNvGrpSpPr/>
          <p:nvPr/>
        </p:nvGrpSpPr>
        <p:grpSpPr>
          <a:xfrm>
            <a:off x="978901" y="6201009"/>
            <a:ext cx="6965544" cy="2006844"/>
            <a:chOff x="1783427" y="840433"/>
            <a:chExt cx="6965544" cy="2006844"/>
          </a:xfrm>
        </p:grpSpPr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F53807F9-469D-3262-11AD-F262BCE75BB0}"/>
                </a:ext>
              </a:extLst>
            </p:cNvPr>
            <p:cNvSpPr txBox="1">
              <a:spLocks/>
            </p:cNvSpPr>
            <p:nvPr/>
          </p:nvSpPr>
          <p:spPr>
            <a:xfrm>
              <a:off x="1783427" y="1486764"/>
              <a:ext cx="6965544" cy="1360513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Priorizálj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ütemezd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címkézd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fel</a:t>
              </a:r>
              <a:endPara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  <a:p>
              <a:pPr algn="l">
                <a:lnSpc>
                  <a:spcPts val="4299"/>
                </a:lnSpc>
              </a:pPr>
              <a:endPara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9AD8E7B7-34D9-7C87-DCF3-54655C2AD2DC}"/>
                </a:ext>
              </a:extLst>
            </p:cNvPr>
            <p:cNvSpPr/>
            <p:nvPr/>
          </p:nvSpPr>
          <p:spPr>
            <a:xfrm>
              <a:off x="1932942" y="840433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Rendszerezés</a:t>
              </a:r>
              <a:endPara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D02A1F8B-D772-88C7-BC15-FCC41A2FAD14}"/>
              </a:ext>
            </a:extLst>
          </p:cNvPr>
          <p:cNvGrpSpPr/>
          <p:nvPr/>
        </p:nvGrpSpPr>
        <p:grpSpPr>
          <a:xfrm>
            <a:off x="978901" y="8668647"/>
            <a:ext cx="6965544" cy="1369233"/>
            <a:chOff x="1783427" y="840433"/>
            <a:chExt cx="6965544" cy="1369233"/>
          </a:xfrm>
        </p:grpSpPr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9D2B8E5A-12E4-472F-5B20-530793056145}"/>
                </a:ext>
              </a:extLst>
            </p:cNvPr>
            <p:cNvSpPr txBox="1">
              <a:spLocks/>
            </p:cNvSpPr>
            <p:nvPr/>
          </p:nvSpPr>
          <p:spPr>
            <a:xfrm>
              <a:off x="1783427" y="1486764"/>
              <a:ext cx="6965544" cy="72290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fela</a:t>
              </a:r>
              <a:r>
                <a:rPr lang="hu-HU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datlista</a:t>
              </a:r>
              <a:r>
                <a:rPr lang="hu-HU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karbantartása</a:t>
              </a:r>
              <a:endPara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A666BF6D-B9B8-751F-AC88-7EE17625FFB5}"/>
                </a:ext>
              </a:extLst>
            </p:cNvPr>
            <p:cNvSpPr/>
            <p:nvPr/>
          </p:nvSpPr>
          <p:spPr>
            <a:xfrm>
              <a:off x="1932942" y="840433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Felülvizsgálat</a:t>
              </a:r>
              <a:endPara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8295B549-D1A2-82EA-BB41-1DC7492B2699}"/>
              </a:ext>
            </a:extLst>
          </p:cNvPr>
          <p:cNvGrpSpPr/>
          <p:nvPr/>
        </p:nvGrpSpPr>
        <p:grpSpPr>
          <a:xfrm>
            <a:off x="978901" y="10997140"/>
            <a:ext cx="6965544" cy="1369233"/>
            <a:chOff x="1783427" y="840433"/>
            <a:chExt cx="6965544" cy="1369233"/>
          </a:xfrm>
        </p:grpSpPr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0D0952F8-1A91-7FE2-76F6-32971B01E7DC}"/>
                </a:ext>
              </a:extLst>
            </p:cNvPr>
            <p:cNvSpPr txBox="1">
              <a:spLocks/>
            </p:cNvSpPr>
            <p:nvPr/>
          </p:nvSpPr>
          <p:spPr>
            <a:xfrm>
              <a:off x="1783427" y="1486764"/>
              <a:ext cx="6965544" cy="72290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endPara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BCE7A137-F5BF-9FF8-B466-3909FC8F7F56}"/>
                </a:ext>
              </a:extLst>
            </p:cNvPr>
            <p:cNvSpPr/>
            <p:nvPr/>
          </p:nvSpPr>
          <p:spPr>
            <a:xfrm>
              <a:off x="1932942" y="840433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Elvégzés</a:t>
              </a:r>
              <a:endPara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49" name="Nyíl: lefelé mutató 48">
            <a:extLst>
              <a:ext uri="{FF2B5EF4-FFF2-40B4-BE49-F238E27FC236}">
                <a16:creationId xmlns:a16="http://schemas.microsoft.com/office/drawing/2014/main" id="{F1913B71-6BBA-C69D-5471-743978371632}"/>
              </a:ext>
            </a:extLst>
          </p:cNvPr>
          <p:cNvSpPr/>
          <p:nvPr/>
        </p:nvSpPr>
        <p:spPr>
          <a:xfrm>
            <a:off x="10105224" y="2560498"/>
            <a:ext cx="411092" cy="7248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800"/>
          </a:p>
        </p:txBody>
      </p:sp>
      <p:sp>
        <p:nvSpPr>
          <p:cNvPr id="50" name="Nyíl: lefelé mutató 49">
            <a:extLst>
              <a:ext uri="{FF2B5EF4-FFF2-40B4-BE49-F238E27FC236}">
                <a16:creationId xmlns:a16="http://schemas.microsoft.com/office/drawing/2014/main" id="{E8C1A623-C7E3-D96D-98D0-51558CDA7A54}"/>
              </a:ext>
            </a:extLst>
          </p:cNvPr>
          <p:cNvSpPr/>
          <p:nvPr/>
        </p:nvSpPr>
        <p:spPr>
          <a:xfrm>
            <a:off x="10078812" y="4967812"/>
            <a:ext cx="411092" cy="7248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800"/>
          </a:p>
        </p:txBody>
      </p:sp>
      <p:sp>
        <p:nvSpPr>
          <p:cNvPr id="51" name="Nyíl: lefelé mutató 50">
            <a:extLst>
              <a:ext uri="{FF2B5EF4-FFF2-40B4-BE49-F238E27FC236}">
                <a16:creationId xmlns:a16="http://schemas.microsoft.com/office/drawing/2014/main" id="{23614CC9-DFC0-4656-C693-A5CEE896CAAB}"/>
              </a:ext>
            </a:extLst>
          </p:cNvPr>
          <p:cNvSpPr/>
          <p:nvPr/>
        </p:nvSpPr>
        <p:spPr>
          <a:xfrm>
            <a:off x="10084493" y="7406211"/>
            <a:ext cx="411092" cy="7248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800"/>
          </a:p>
        </p:txBody>
      </p:sp>
      <p:sp>
        <p:nvSpPr>
          <p:cNvPr id="52" name="Nyíl: lefelé mutató 51">
            <a:extLst>
              <a:ext uri="{FF2B5EF4-FFF2-40B4-BE49-F238E27FC236}">
                <a16:creationId xmlns:a16="http://schemas.microsoft.com/office/drawing/2014/main" id="{8E160527-9577-B95C-915E-8229DB2BB10A}"/>
              </a:ext>
            </a:extLst>
          </p:cNvPr>
          <p:cNvSpPr/>
          <p:nvPr/>
        </p:nvSpPr>
        <p:spPr>
          <a:xfrm>
            <a:off x="10091044" y="9844610"/>
            <a:ext cx="411092" cy="7248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800"/>
          </a:p>
        </p:txBody>
      </p:sp>
    </p:spTree>
    <p:extLst>
      <p:ext uri="{BB962C8B-B14F-4D97-AF65-F5344CB8AC3E}">
        <p14:creationId xmlns:p14="http://schemas.microsoft.com/office/powerpoint/2010/main" val="8695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9" grpId="0" animBg="1"/>
      <p:bldP spid="10" grpId="0" animBg="1"/>
      <p:bldP spid="11" grpId="0" animBg="1"/>
      <p:bldP spid="15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szöveg, Betűtípus, Grafikus tervezés, Grafika látható&#10;&#10;Automatikusan generált leírás">
            <a:extLst>
              <a:ext uri="{FF2B5EF4-FFF2-40B4-BE49-F238E27FC236}">
                <a16:creationId xmlns:a16="http://schemas.microsoft.com/office/drawing/2014/main" id="{3E935C16-832B-C0E3-B881-8BD96063A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9025" r="21244" b="13643"/>
          <a:stretch/>
        </p:blipFill>
        <p:spPr>
          <a:xfrm>
            <a:off x="14176127" y="1887663"/>
            <a:ext cx="10078277" cy="90566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6D6928-2B76-874C-A447-C325EBE3DBF4}"/>
              </a:ext>
            </a:extLst>
          </p:cNvPr>
          <p:cNvSpPr/>
          <p:nvPr/>
        </p:nvSpPr>
        <p:spPr>
          <a:xfrm rot="10800000" flipV="1">
            <a:off x="13425110" y="-36099"/>
            <a:ext cx="10324767" cy="1371599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38D088-86A3-5847-888A-B17C686BEB6E}"/>
              </a:ext>
            </a:extLst>
          </p:cNvPr>
          <p:cNvSpPr txBox="1"/>
          <p:nvPr/>
        </p:nvSpPr>
        <p:spPr>
          <a:xfrm>
            <a:off x="2805536" y="1455218"/>
            <a:ext cx="949757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60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AGILIS MEGKÖZELÍTÉS</a:t>
            </a:r>
            <a:endParaRPr lang="en-US" sz="60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240F1CBA-B958-F54C-9497-568F8EBA6157}"/>
              </a:ext>
            </a:extLst>
          </p:cNvPr>
          <p:cNvSpPr txBox="1">
            <a:spLocks/>
          </p:cNvSpPr>
          <p:nvPr/>
        </p:nvSpPr>
        <p:spPr>
          <a:xfrm>
            <a:off x="2688723" y="5046741"/>
            <a:ext cx="10063973" cy="904671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Az agilis megközelítés egy rugalmas és iteratív projektmenedzsment módszertan, melynek lényege, hogy a feladatokat kisebb részekre bontja, és ezeket rövid ciklusokban dolgozza fel, lehetővé téve gyors visszajelzéseket és folyamatos alkalmazkodást. </a:t>
            </a:r>
            <a:endParaRPr lang="en-US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algn="l">
              <a:lnSpc>
                <a:spcPts val="4299"/>
              </a:lnSpc>
            </a:pPr>
            <a:endParaRPr lang="hu-HU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Az agilis megközelítés hangsúlyozza a csapatmunkát, az </a:t>
            </a:r>
            <a:r>
              <a:rPr lang="hu-HU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ügyfélközpontúságot</a:t>
            </a: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és a rugalmas tervezést, amivel hatékonyan kezelhetők a változó követelmények és elősegíti a gyors és hatékony megoldást..</a:t>
            </a:r>
            <a:endParaRPr lang="en-US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algn="l">
              <a:lnSpc>
                <a:spcPts val="4299"/>
              </a:lnSpc>
            </a:pP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Link a könyvösszefoglalóhoz: </a:t>
            </a: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  <a:hlinkClick r:id="rId4"/>
              </a:rPr>
              <a:t>Spotify</a:t>
            </a: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  <a:hlinkClick r:id="rId5"/>
              </a:rPr>
              <a:t>YouTube</a:t>
            </a:r>
            <a:endParaRPr lang="hu-HU" sz="3200">
              <a:solidFill>
                <a:schemeClr val="tx1"/>
              </a:solidFill>
              <a:highlight>
                <a:srgbClr val="FFFF00"/>
              </a:highlight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algn="l">
              <a:lnSpc>
                <a:spcPts val="4299"/>
              </a:lnSpc>
            </a:pP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Ez már nagyon szakmai, termékmenedzsmentről szól: </a:t>
            </a:r>
          </a:p>
          <a:p>
            <a:pPr algn="l">
              <a:lnSpc>
                <a:spcPts val="4299"/>
              </a:lnSpc>
            </a:pP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Link a könyvösszefoglalóhoz: </a:t>
            </a: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  <a:hlinkClick r:id="rId6"/>
              </a:rPr>
              <a:t>Spotify</a:t>
            </a: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  <a:hlinkClick r:id="rId7"/>
              </a:rPr>
              <a:t>YouTube</a:t>
            </a:r>
            <a:endParaRPr lang="hu-HU" sz="3200">
              <a:solidFill>
                <a:schemeClr val="tx1"/>
              </a:solidFill>
              <a:highlight>
                <a:srgbClr val="FFFF00"/>
              </a:highlight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algn="l">
              <a:lnSpc>
                <a:spcPts val="4299"/>
              </a:lnSpc>
            </a:pPr>
            <a:endParaRPr lang="en-US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318FA7-A0DA-5448-9A10-E7CE83B5C066}"/>
              </a:ext>
            </a:extLst>
          </p:cNvPr>
          <p:cNvSpPr/>
          <p:nvPr/>
        </p:nvSpPr>
        <p:spPr>
          <a:xfrm>
            <a:off x="2805536" y="4385833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DEFINÍCIÓ</a:t>
            </a:r>
            <a:endParaRPr lang="en-US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2" name="Oval 21">
            <a:extLst>
              <a:ext uri="{FF2B5EF4-FFF2-40B4-BE49-F238E27FC236}">
                <a16:creationId xmlns:a16="http://schemas.microsoft.com/office/drawing/2014/main" id="{F9BD9EE1-32A1-F5A1-BCF0-BD305AB91D6E}"/>
              </a:ext>
            </a:extLst>
          </p:cNvPr>
          <p:cNvSpPr/>
          <p:nvPr/>
        </p:nvSpPr>
        <p:spPr>
          <a:xfrm>
            <a:off x="13523780" y="1409035"/>
            <a:ext cx="1181035" cy="11810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  <a:endParaRPr lang="en-US" sz="4400" b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13796672-18E8-8E64-9310-63B59F88B2EA}"/>
              </a:ext>
            </a:extLst>
          </p:cNvPr>
          <p:cNvSpPr/>
          <p:nvPr/>
        </p:nvSpPr>
        <p:spPr>
          <a:xfrm>
            <a:off x="13523780" y="3126937"/>
            <a:ext cx="1181035" cy="11810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endParaRPr lang="en-US" sz="4400" b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BEE4BC99-D4B1-29E2-A964-38EB9BB9B230}"/>
              </a:ext>
            </a:extLst>
          </p:cNvPr>
          <p:cNvSpPr/>
          <p:nvPr/>
        </p:nvSpPr>
        <p:spPr>
          <a:xfrm>
            <a:off x="13523780" y="4844839"/>
            <a:ext cx="1181035" cy="11810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</a:t>
            </a:r>
            <a:endParaRPr lang="en-US" sz="4400" b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id="{73240345-BD18-0697-9205-D197308C2E33}"/>
              </a:ext>
            </a:extLst>
          </p:cNvPr>
          <p:cNvSpPr/>
          <p:nvPr/>
        </p:nvSpPr>
        <p:spPr>
          <a:xfrm>
            <a:off x="13523780" y="11716448"/>
            <a:ext cx="1181035" cy="11810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7</a:t>
            </a:r>
            <a:endParaRPr lang="en-US" sz="4400" b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D0841C58-E570-D808-8C13-A2B149F07EE9}"/>
              </a:ext>
            </a:extLst>
          </p:cNvPr>
          <p:cNvSpPr/>
          <p:nvPr/>
        </p:nvSpPr>
        <p:spPr>
          <a:xfrm>
            <a:off x="13523780" y="9998545"/>
            <a:ext cx="1181035" cy="11810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</a:t>
            </a:r>
            <a:endParaRPr lang="en-US" sz="4400" b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C35D3F2D-3D88-A3FD-829E-B29052203D78}"/>
              </a:ext>
            </a:extLst>
          </p:cNvPr>
          <p:cNvSpPr/>
          <p:nvPr/>
        </p:nvSpPr>
        <p:spPr>
          <a:xfrm>
            <a:off x="13523780" y="8280643"/>
            <a:ext cx="1181035" cy="11810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5</a:t>
            </a:r>
            <a:endParaRPr lang="en-US" sz="4400" b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A3A31FD9-9474-F298-DA36-892C53DA6999}"/>
              </a:ext>
            </a:extLst>
          </p:cNvPr>
          <p:cNvSpPr/>
          <p:nvPr/>
        </p:nvSpPr>
        <p:spPr>
          <a:xfrm>
            <a:off x="13523780" y="6562741"/>
            <a:ext cx="1181035" cy="11810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4</a:t>
            </a:r>
            <a:endParaRPr lang="en-US" sz="4400" b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0C7A9C7F-E5CB-493F-CC14-98C3D6DFF4F8}"/>
              </a:ext>
            </a:extLst>
          </p:cNvPr>
          <p:cNvGrpSpPr/>
          <p:nvPr/>
        </p:nvGrpSpPr>
        <p:grpSpPr>
          <a:xfrm>
            <a:off x="14928808" y="1265733"/>
            <a:ext cx="9280210" cy="1369233"/>
            <a:chOff x="1783427" y="840433"/>
            <a:chExt cx="6965544" cy="1369233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2F127A1D-2A25-7DE4-DCB9-2AAC0E39352D}"/>
                </a:ext>
              </a:extLst>
            </p:cNvPr>
            <p:cNvSpPr txBox="1">
              <a:spLocks/>
            </p:cNvSpPr>
            <p:nvPr/>
          </p:nvSpPr>
          <p:spPr>
            <a:xfrm>
              <a:off x="1783427" y="1486764"/>
              <a:ext cx="6965544" cy="72290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endPara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6A14CA08-D66D-54C0-182D-76524CC6D7D6}"/>
                </a:ext>
              </a:extLst>
            </p:cNvPr>
            <p:cNvSpPr/>
            <p:nvPr/>
          </p:nvSpPr>
          <p:spPr>
            <a:xfrm>
              <a:off x="1932942" y="840433"/>
              <a:ext cx="518268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r>
                <a:rPr lang="hu-HU" sz="40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Folyamatos</a:t>
              </a:r>
              <a:r>
                <a:rPr lang="hu-HU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hu-HU" sz="40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fejlődés</a:t>
              </a:r>
              <a:endParaRPr lang="en-US"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A5FA5A75-8C8D-06CE-9DB1-FB6C015C835E}"/>
              </a:ext>
            </a:extLst>
          </p:cNvPr>
          <p:cNvGrpSpPr/>
          <p:nvPr/>
        </p:nvGrpSpPr>
        <p:grpSpPr>
          <a:xfrm>
            <a:off x="14928808" y="11595530"/>
            <a:ext cx="9280210" cy="1369233"/>
            <a:chOff x="1783427" y="840433"/>
            <a:chExt cx="6965544" cy="1369233"/>
          </a:xfrm>
        </p:grpSpPr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21246697-1CC6-EEC4-1188-248E5FEFC174}"/>
                </a:ext>
              </a:extLst>
            </p:cNvPr>
            <p:cNvSpPr txBox="1">
              <a:spLocks/>
            </p:cNvSpPr>
            <p:nvPr/>
          </p:nvSpPr>
          <p:spPr>
            <a:xfrm>
              <a:off x="1783427" y="1486764"/>
              <a:ext cx="6965544" cy="72290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endPara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00130D1E-8108-F32F-2F50-B9CBC8F4DB6B}"/>
                </a:ext>
              </a:extLst>
            </p:cNvPr>
            <p:cNvSpPr/>
            <p:nvPr/>
          </p:nvSpPr>
          <p:spPr>
            <a:xfrm>
              <a:off x="1932942" y="840433"/>
              <a:ext cx="518268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r>
                <a:rPr lang="hu-HU" sz="40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Tervezés - monitorozás</a:t>
              </a:r>
              <a:endParaRPr lang="en-US"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3A99BA0F-4F7F-D3C0-BF55-49D5DCD968BA}"/>
              </a:ext>
            </a:extLst>
          </p:cNvPr>
          <p:cNvGrpSpPr/>
          <p:nvPr/>
        </p:nvGrpSpPr>
        <p:grpSpPr>
          <a:xfrm>
            <a:off x="14928808" y="2987366"/>
            <a:ext cx="9280210" cy="1369233"/>
            <a:chOff x="1783427" y="840433"/>
            <a:chExt cx="6965544" cy="1369233"/>
          </a:xfrm>
        </p:grpSpPr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DD4C435D-D558-4247-1E44-1567944E70AE}"/>
                </a:ext>
              </a:extLst>
            </p:cNvPr>
            <p:cNvSpPr txBox="1">
              <a:spLocks/>
            </p:cNvSpPr>
            <p:nvPr/>
          </p:nvSpPr>
          <p:spPr>
            <a:xfrm>
              <a:off x="1783427" y="1486764"/>
              <a:ext cx="6965544" cy="72290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endPara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D800B3A7-5BD9-8278-0005-C210B56A246A}"/>
                </a:ext>
              </a:extLst>
            </p:cNvPr>
            <p:cNvSpPr/>
            <p:nvPr/>
          </p:nvSpPr>
          <p:spPr>
            <a:xfrm>
              <a:off x="1932942" y="840433"/>
              <a:ext cx="518268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r>
                <a:rPr lang="hu-HU" sz="40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Rugalmasság, adaptáció</a:t>
              </a:r>
              <a:endParaRPr lang="en-US"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CB1882CE-DD71-DB5C-54E0-8DD9612C845C}"/>
              </a:ext>
            </a:extLst>
          </p:cNvPr>
          <p:cNvGrpSpPr/>
          <p:nvPr/>
        </p:nvGrpSpPr>
        <p:grpSpPr>
          <a:xfrm>
            <a:off x="14928808" y="4708999"/>
            <a:ext cx="9280210" cy="1369233"/>
            <a:chOff x="1783427" y="840433"/>
            <a:chExt cx="6965544" cy="1369233"/>
          </a:xfrm>
        </p:grpSpPr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E14DCE08-5372-3566-7A4C-479E84B78D4B}"/>
                </a:ext>
              </a:extLst>
            </p:cNvPr>
            <p:cNvSpPr txBox="1">
              <a:spLocks/>
            </p:cNvSpPr>
            <p:nvPr/>
          </p:nvSpPr>
          <p:spPr>
            <a:xfrm>
              <a:off x="1783427" y="1486764"/>
              <a:ext cx="6965544" cy="72290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endPara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9D31E158-9E00-30CE-9E6A-5CCE9FD7241B}"/>
                </a:ext>
              </a:extLst>
            </p:cNvPr>
            <p:cNvSpPr/>
            <p:nvPr/>
          </p:nvSpPr>
          <p:spPr>
            <a:xfrm>
              <a:off x="1932942" y="840433"/>
              <a:ext cx="518268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r>
                <a:rPr lang="hu-HU" sz="40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Priorizálás</a:t>
              </a:r>
              <a:endParaRPr lang="en-US"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6D3BDE87-C192-7E41-BE64-7C309B178F94}"/>
              </a:ext>
            </a:extLst>
          </p:cNvPr>
          <p:cNvGrpSpPr/>
          <p:nvPr/>
        </p:nvGrpSpPr>
        <p:grpSpPr>
          <a:xfrm>
            <a:off x="14928808" y="6430632"/>
            <a:ext cx="9280210" cy="1369233"/>
            <a:chOff x="1783427" y="840433"/>
            <a:chExt cx="6965544" cy="1369233"/>
          </a:xfrm>
        </p:grpSpPr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B8C1BFC3-8D80-5DF2-A978-7DBBC4497FB6}"/>
                </a:ext>
              </a:extLst>
            </p:cNvPr>
            <p:cNvSpPr txBox="1">
              <a:spLocks/>
            </p:cNvSpPr>
            <p:nvPr/>
          </p:nvSpPr>
          <p:spPr>
            <a:xfrm>
              <a:off x="1783427" y="1486764"/>
              <a:ext cx="6965544" cy="72290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endPara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9F4AD926-9D4F-7528-0404-FFEE419A32D6}"/>
                </a:ext>
              </a:extLst>
            </p:cNvPr>
            <p:cNvSpPr/>
            <p:nvPr/>
          </p:nvSpPr>
          <p:spPr>
            <a:xfrm>
              <a:off x="1932942" y="840433"/>
              <a:ext cx="518268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r>
                <a:rPr lang="hu-HU" sz="40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Kis lépések</a:t>
              </a:r>
              <a:endParaRPr lang="en-US"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6" name="Csoportba foglalás 35">
            <a:extLst>
              <a:ext uri="{FF2B5EF4-FFF2-40B4-BE49-F238E27FC236}">
                <a16:creationId xmlns:a16="http://schemas.microsoft.com/office/drawing/2014/main" id="{71166B9E-8CA2-F982-7D2A-8CF5A112AF7F}"/>
              </a:ext>
            </a:extLst>
          </p:cNvPr>
          <p:cNvGrpSpPr/>
          <p:nvPr/>
        </p:nvGrpSpPr>
        <p:grpSpPr>
          <a:xfrm>
            <a:off x="14928808" y="8152265"/>
            <a:ext cx="9280210" cy="1369233"/>
            <a:chOff x="1783427" y="840433"/>
            <a:chExt cx="6965544" cy="1369233"/>
          </a:xfrm>
        </p:grpSpPr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863992A3-BC6A-F39F-F53B-A49DBD7E6FF9}"/>
                </a:ext>
              </a:extLst>
            </p:cNvPr>
            <p:cNvSpPr txBox="1">
              <a:spLocks/>
            </p:cNvSpPr>
            <p:nvPr/>
          </p:nvSpPr>
          <p:spPr>
            <a:xfrm>
              <a:off x="1783427" y="1486764"/>
              <a:ext cx="6965544" cy="72290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endPara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6442E01B-FC28-A5D7-7451-07904F3DBEDA}"/>
                </a:ext>
              </a:extLst>
            </p:cNvPr>
            <p:cNvSpPr/>
            <p:nvPr/>
          </p:nvSpPr>
          <p:spPr>
            <a:xfrm>
              <a:off x="1932942" y="840433"/>
              <a:ext cx="518268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r>
                <a:rPr lang="hu-HU" sz="40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Csapatmunka</a:t>
              </a:r>
              <a:endParaRPr lang="en-US"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546AF54F-E062-12B4-FA46-09F0D6426F5A}"/>
              </a:ext>
            </a:extLst>
          </p:cNvPr>
          <p:cNvGrpSpPr/>
          <p:nvPr/>
        </p:nvGrpSpPr>
        <p:grpSpPr>
          <a:xfrm>
            <a:off x="14928808" y="9873898"/>
            <a:ext cx="9280210" cy="1369233"/>
            <a:chOff x="1783427" y="840433"/>
            <a:chExt cx="6965544" cy="1369233"/>
          </a:xfrm>
        </p:grpSpPr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58944997-C966-701C-B83D-3760C856011D}"/>
                </a:ext>
              </a:extLst>
            </p:cNvPr>
            <p:cNvSpPr txBox="1">
              <a:spLocks/>
            </p:cNvSpPr>
            <p:nvPr/>
          </p:nvSpPr>
          <p:spPr>
            <a:xfrm>
              <a:off x="1783427" y="1486764"/>
              <a:ext cx="6965544" cy="72290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endParaRPr lang="en-US"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4FA6674B-ABAC-F96F-3632-5AFCDB45FD7A}"/>
                </a:ext>
              </a:extLst>
            </p:cNvPr>
            <p:cNvSpPr/>
            <p:nvPr/>
          </p:nvSpPr>
          <p:spPr>
            <a:xfrm>
              <a:off x="1932942" y="840433"/>
              <a:ext cx="518268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r>
                <a:rPr lang="hu-HU" sz="40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Feladatlista - Backlog</a:t>
              </a:r>
              <a:endParaRPr lang="en-US"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49" name="Nyíl: jobbra mutató 48">
            <a:extLst>
              <a:ext uri="{FF2B5EF4-FFF2-40B4-BE49-F238E27FC236}">
                <a16:creationId xmlns:a16="http://schemas.microsoft.com/office/drawing/2014/main" id="{BA60918E-E715-0196-951A-6DD0579B32DF}"/>
              </a:ext>
            </a:extLst>
          </p:cNvPr>
          <p:cNvSpPr/>
          <p:nvPr/>
        </p:nvSpPr>
        <p:spPr>
          <a:xfrm>
            <a:off x="14419938" y="1789240"/>
            <a:ext cx="680475" cy="4206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Nyíl: jobbra mutató 49">
            <a:extLst>
              <a:ext uri="{FF2B5EF4-FFF2-40B4-BE49-F238E27FC236}">
                <a16:creationId xmlns:a16="http://schemas.microsoft.com/office/drawing/2014/main" id="{C2338051-8BC4-2393-40D4-356857D5406C}"/>
              </a:ext>
            </a:extLst>
          </p:cNvPr>
          <p:cNvSpPr/>
          <p:nvPr/>
        </p:nvSpPr>
        <p:spPr>
          <a:xfrm>
            <a:off x="14419938" y="12128056"/>
            <a:ext cx="680475" cy="4206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Nyíl: jobbra mutató 50">
            <a:extLst>
              <a:ext uri="{FF2B5EF4-FFF2-40B4-BE49-F238E27FC236}">
                <a16:creationId xmlns:a16="http://schemas.microsoft.com/office/drawing/2014/main" id="{D9065BF8-0BE7-A775-353F-B6906F24FFF8}"/>
              </a:ext>
            </a:extLst>
          </p:cNvPr>
          <p:cNvSpPr/>
          <p:nvPr/>
        </p:nvSpPr>
        <p:spPr>
          <a:xfrm>
            <a:off x="14419938" y="5235512"/>
            <a:ext cx="680475" cy="4206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Nyíl: jobbra mutató 51">
            <a:extLst>
              <a:ext uri="{FF2B5EF4-FFF2-40B4-BE49-F238E27FC236}">
                <a16:creationId xmlns:a16="http://schemas.microsoft.com/office/drawing/2014/main" id="{8CFB3145-7091-147D-53FF-A7E54890B7CD}"/>
              </a:ext>
            </a:extLst>
          </p:cNvPr>
          <p:cNvSpPr/>
          <p:nvPr/>
        </p:nvSpPr>
        <p:spPr>
          <a:xfrm>
            <a:off x="14419938" y="6958648"/>
            <a:ext cx="680475" cy="4206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Nyíl: jobbra mutató 52">
            <a:extLst>
              <a:ext uri="{FF2B5EF4-FFF2-40B4-BE49-F238E27FC236}">
                <a16:creationId xmlns:a16="http://schemas.microsoft.com/office/drawing/2014/main" id="{8FC474F6-300E-441E-1450-13A66D837DAA}"/>
              </a:ext>
            </a:extLst>
          </p:cNvPr>
          <p:cNvSpPr/>
          <p:nvPr/>
        </p:nvSpPr>
        <p:spPr>
          <a:xfrm>
            <a:off x="14419938" y="8681784"/>
            <a:ext cx="680475" cy="4206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Nyíl: jobbra mutató 53">
            <a:extLst>
              <a:ext uri="{FF2B5EF4-FFF2-40B4-BE49-F238E27FC236}">
                <a16:creationId xmlns:a16="http://schemas.microsoft.com/office/drawing/2014/main" id="{40B93B05-27DC-E6D4-1581-A7194DB6F56D}"/>
              </a:ext>
            </a:extLst>
          </p:cNvPr>
          <p:cNvSpPr/>
          <p:nvPr/>
        </p:nvSpPr>
        <p:spPr>
          <a:xfrm>
            <a:off x="14419938" y="10404920"/>
            <a:ext cx="680475" cy="4206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Nyíl: jobbra mutató 54">
            <a:extLst>
              <a:ext uri="{FF2B5EF4-FFF2-40B4-BE49-F238E27FC236}">
                <a16:creationId xmlns:a16="http://schemas.microsoft.com/office/drawing/2014/main" id="{316A4933-C0B8-FA6D-B66D-8219EF2C692E}"/>
              </a:ext>
            </a:extLst>
          </p:cNvPr>
          <p:cNvSpPr/>
          <p:nvPr/>
        </p:nvSpPr>
        <p:spPr>
          <a:xfrm>
            <a:off x="14419938" y="3512376"/>
            <a:ext cx="680475" cy="4206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extBox 35">
            <a:extLst>
              <a:ext uri="{FF2B5EF4-FFF2-40B4-BE49-F238E27FC236}">
                <a16:creationId xmlns:a16="http://schemas.microsoft.com/office/drawing/2014/main" id="{509E54F0-5E83-5A94-0B88-526002F745D4}"/>
              </a:ext>
            </a:extLst>
          </p:cNvPr>
          <p:cNvSpPr txBox="1"/>
          <p:nvPr/>
        </p:nvSpPr>
        <p:spPr>
          <a:xfrm>
            <a:off x="2819391" y="2470881"/>
            <a:ext cx="10063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spc="30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MILYEN PÁRHUZAMOK VONHATÓK EGY MARATONI FUTÓ </a:t>
            </a:r>
          </a:p>
          <a:p>
            <a:r>
              <a:rPr lang="hu-HU" sz="2400" spc="30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ÉS EGY AGILISAN MŰKÖDŐ CSAPAT KÖZÖTT?</a:t>
            </a:r>
            <a:endParaRPr lang="en-US" sz="2400" spc="300"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9981B3D-2EC7-F34E-82AC-EA251E101611}"/>
              </a:ext>
            </a:extLst>
          </p:cNvPr>
          <p:cNvGrpSpPr/>
          <p:nvPr/>
        </p:nvGrpSpPr>
        <p:grpSpPr>
          <a:xfrm>
            <a:off x="2805536" y="1455218"/>
            <a:ext cx="9497576" cy="1538883"/>
            <a:chOff x="8375064" y="1455216"/>
            <a:chExt cx="9497576" cy="15388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38D088-86A3-5847-888A-B17C686BEB6E}"/>
                </a:ext>
              </a:extLst>
            </p:cNvPr>
            <p:cNvSpPr txBox="1"/>
            <p:nvPr/>
          </p:nvSpPr>
          <p:spPr>
            <a:xfrm>
              <a:off x="8375064" y="1455216"/>
              <a:ext cx="949757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60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TIPPEK, </a:t>
              </a:r>
              <a:r>
                <a:rPr lang="hu-HU" sz="6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TRÜKKÖK</a:t>
              </a:r>
              <a:endParaRPr lang="en-US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F59E85-720D-B54A-B5A2-8AE03AA3A474}"/>
                </a:ext>
              </a:extLst>
            </p:cNvPr>
            <p:cNvSpPr txBox="1"/>
            <p:nvPr/>
          </p:nvSpPr>
          <p:spPr>
            <a:xfrm>
              <a:off x="8388919" y="2470879"/>
              <a:ext cx="9127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6 ESZKÖZ AMIT MINDENNAP HASZNÁLHATSZ</a:t>
              </a:r>
              <a:endParaRPr lang="en-US" sz="2800" spc="30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arallelogram 4">
            <a:extLst>
              <a:ext uri="{FF2B5EF4-FFF2-40B4-BE49-F238E27FC236}">
                <a16:creationId xmlns:a16="http://schemas.microsoft.com/office/drawing/2014/main" id="{2BFD9E0A-FC06-544D-8B13-78C84BD76E51}"/>
              </a:ext>
            </a:extLst>
          </p:cNvPr>
          <p:cNvSpPr/>
          <p:nvPr/>
        </p:nvSpPr>
        <p:spPr>
          <a:xfrm flipH="1">
            <a:off x="7934397" y="4925931"/>
            <a:ext cx="3959409" cy="3167527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312" h="1584176">
                <a:moveTo>
                  <a:pt x="0" y="1584176"/>
                </a:moveTo>
                <a:lnTo>
                  <a:pt x="948494" y="0"/>
                </a:lnTo>
                <a:lnTo>
                  <a:pt x="2808312" y="0"/>
                </a:lnTo>
              </a:path>
            </a:pathLst>
          </a:custGeom>
          <a:noFill/>
          <a:ln w="6350">
            <a:solidFill>
              <a:schemeClr val="bg1">
                <a:lumMod val="75000"/>
                <a:alpha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>
              <a:latin typeface="Montserrat Light" charset="0"/>
            </a:endParaRPr>
          </a:p>
        </p:txBody>
      </p:sp>
      <p:sp>
        <p:nvSpPr>
          <p:cNvPr id="28" name="Parallelogram 4">
            <a:extLst>
              <a:ext uri="{FF2B5EF4-FFF2-40B4-BE49-F238E27FC236}">
                <a16:creationId xmlns:a16="http://schemas.microsoft.com/office/drawing/2014/main" id="{2A50C7C0-B88D-6A41-8644-F13C490D21E5}"/>
              </a:ext>
            </a:extLst>
          </p:cNvPr>
          <p:cNvSpPr/>
          <p:nvPr/>
        </p:nvSpPr>
        <p:spPr>
          <a:xfrm flipH="1" flipV="1">
            <a:off x="7934397" y="8525393"/>
            <a:ext cx="3959409" cy="3167527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312" h="1584176">
                <a:moveTo>
                  <a:pt x="0" y="1584176"/>
                </a:moveTo>
                <a:lnTo>
                  <a:pt x="948494" y="0"/>
                </a:lnTo>
                <a:lnTo>
                  <a:pt x="2808312" y="0"/>
                </a:lnTo>
              </a:path>
            </a:pathLst>
          </a:custGeom>
          <a:noFill/>
          <a:ln w="6350">
            <a:solidFill>
              <a:schemeClr val="bg1">
                <a:lumMod val="75000"/>
                <a:alpha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>
              <a:latin typeface="Montserrat Light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903AA0-475C-3B46-93D0-F052D017B6AF}"/>
              </a:ext>
            </a:extLst>
          </p:cNvPr>
          <p:cNvCxnSpPr/>
          <p:nvPr/>
        </p:nvCxnSpPr>
        <p:spPr>
          <a:xfrm flipH="1" flipV="1">
            <a:off x="7934398" y="8453400"/>
            <a:ext cx="2136841" cy="0"/>
          </a:xfrm>
          <a:prstGeom prst="line">
            <a:avLst/>
          </a:prstGeom>
          <a:noFill/>
          <a:ln w="6350">
            <a:solidFill>
              <a:schemeClr val="bg1">
                <a:lumMod val="75000"/>
                <a:alpha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1" name="Parallelogram 4">
            <a:extLst>
              <a:ext uri="{FF2B5EF4-FFF2-40B4-BE49-F238E27FC236}">
                <a16:creationId xmlns:a16="http://schemas.microsoft.com/office/drawing/2014/main" id="{3E06599D-1A4D-254F-9B3C-94BD8CE153E1}"/>
              </a:ext>
            </a:extLst>
          </p:cNvPr>
          <p:cNvSpPr/>
          <p:nvPr/>
        </p:nvSpPr>
        <p:spPr>
          <a:xfrm>
            <a:off x="12357261" y="4893147"/>
            <a:ext cx="3959409" cy="3167527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312" h="1584176">
                <a:moveTo>
                  <a:pt x="0" y="1584176"/>
                </a:moveTo>
                <a:lnTo>
                  <a:pt x="948494" y="0"/>
                </a:lnTo>
                <a:lnTo>
                  <a:pt x="2808312" y="0"/>
                </a:lnTo>
              </a:path>
            </a:pathLst>
          </a:custGeom>
          <a:noFill/>
          <a:ln w="6350">
            <a:solidFill>
              <a:schemeClr val="bg1">
                <a:lumMod val="75000"/>
                <a:alpha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>
              <a:latin typeface="Montserrat Light" charset="0"/>
            </a:endParaRPr>
          </a:p>
        </p:txBody>
      </p:sp>
      <p:sp>
        <p:nvSpPr>
          <p:cNvPr id="32" name="Parallelogram 4">
            <a:extLst>
              <a:ext uri="{FF2B5EF4-FFF2-40B4-BE49-F238E27FC236}">
                <a16:creationId xmlns:a16="http://schemas.microsoft.com/office/drawing/2014/main" id="{AF18075D-CB74-EE4F-9F43-E849641BFF07}"/>
              </a:ext>
            </a:extLst>
          </p:cNvPr>
          <p:cNvSpPr/>
          <p:nvPr/>
        </p:nvSpPr>
        <p:spPr>
          <a:xfrm flipV="1">
            <a:off x="12357261" y="8492610"/>
            <a:ext cx="3959409" cy="3167527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312" h="1584176">
                <a:moveTo>
                  <a:pt x="0" y="1584176"/>
                </a:moveTo>
                <a:lnTo>
                  <a:pt x="948494" y="0"/>
                </a:lnTo>
                <a:lnTo>
                  <a:pt x="2808312" y="0"/>
                </a:lnTo>
              </a:path>
            </a:pathLst>
          </a:custGeom>
          <a:noFill/>
          <a:ln w="6350">
            <a:solidFill>
              <a:schemeClr val="bg1">
                <a:lumMod val="75000"/>
                <a:alpha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>
              <a:latin typeface="Montserrat Light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0E43AB-B90F-4942-A997-0AD421660ACD}"/>
              </a:ext>
            </a:extLst>
          </p:cNvPr>
          <p:cNvCxnSpPr/>
          <p:nvPr/>
        </p:nvCxnSpPr>
        <p:spPr>
          <a:xfrm flipV="1">
            <a:off x="14179830" y="8420616"/>
            <a:ext cx="2136841" cy="0"/>
          </a:xfrm>
          <a:prstGeom prst="line">
            <a:avLst/>
          </a:prstGeom>
          <a:noFill/>
          <a:ln w="6350">
            <a:solidFill>
              <a:schemeClr val="bg1">
                <a:lumMod val="75000"/>
                <a:alpha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17B6254-3AFA-E64B-824B-8EF1835FA63A}"/>
              </a:ext>
            </a:extLst>
          </p:cNvPr>
          <p:cNvGrpSpPr/>
          <p:nvPr/>
        </p:nvGrpSpPr>
        <p:grpSpPr>
          <a:xfrm>
            <a:off x="16780125" y="3966206"/>
            <a:ext cx="6803775" cy="3071622"/>
            <a:chOff x="5122914" y="6107853"/>
            <a:chExt cx="5728183" cy="3071622"/>
          </a:xfrm>
        </p:grpSpPr>
        <p:sp>
          <p:nvSpPr>
            <p:cNvPr id="71" name="Subtitle 2">
              <a:extLst>
                <a:ext uri="{FF2B5EF4-FFF2-40B4-BE49-F238E27FC236}">
                  <a16:creationId xmlns:a16="http://schemas.microsoft.com/office/drawing/2014/main" id="{F8045128-23BA-3844-99E8-06E2DC40CF13}"/>
                </a:ext>
              </a:extLst>
            </p:cNvPr>
            <p:cNvSpPr txBox="1">
              <a:spLocks/>
            </p:cNvSpPr>
            <p:nvPr/>
          </p:nvSpPr>
          <p:spPr>
            <a:xfrm>
              <a:off x="5122914" y="6754184"/>
              <a:ext cx="5728183" cy="2425291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4299"/>
                </a:lnSpc>
              </a:pPr>
              <a:r>
                <a:rPr lang="hu-HU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Arra fordítsd az energiáidat</a:t>
              </a:r>
              <a:r>
                <a:rPr lang="en-US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</a:t>
              </a:r>
              <a:r>
                <a:rPr lang="hu-HU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ami a legnagyobb eredményt hozza</a:t>
              </a:r>
              <a:endParaRPr lang="en-US" sz="36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4E20796-CACA-EC46-8057-E7233D35A0CF}"/>
                </a:ext>
              </a:extLst>
            </p:cNvPr>
            <p:cNvSpPr/>
            <p:nvPr/>
          </p:nvSpPr>
          <p:spPr>
            <a:xfrm>
              <a:off x="5272429" y="6107853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80/20 technika</a:t>
              </a:r>
              <a:endParaRPr lang="en-US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195DAF6-D62C-4840-B73F-A28B83ADEB74}"/>
              </a:ext>
            </a:extLst>
          </p:cNvPr>
          <p:cNvGrpSpPr/>
          <p:nvPr/>
        </p:nvGrpSpPr>
        <p:grpSpPr>
          <a:xfrm>
            <a:off x="9929780" y="6292886"/>
            <a:ext cx="4321031" cy="4321031"/>
            <a:chOff x="10070275" y="6265440"/>
            <a:chExt cx="4321031" cy="4321031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2158A2C-A2D9-8A41-8BBC-263B3E8AB0D4}"/>
                </a:ext>
              </a:extLst>
            </p:cNvPr>
            <p:cNvSpPr/>
            <p:nvPr/>
          </p:nvSpPr>
          <p:spPr>
            <a:xfrm>
              <a:off x="10070275" y="6265440"/>
              <a:ext cx="4321031" cy="4321031"/>
            </a:xfrm>
            <a:prstGeom prst="ellipse">
              <a:avLst/>
            </a:prstGeom>
            <a:solidFill>
              <a:srgbClr val="EF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514AA72-B3F0-8146-9656-A6230AD1F445}"/>
                </a:ext>
              </a:extLst>
            </p:cNvPr>
            <p:cNvGrpSpPr/>
            <p:nvPr/>
          </p:nvGrpSpPr>
          <p:grpSpPr>
            <a:xfrm>
              <a:off x="10280257" y="6279398"/>
              <a:ext cx="4067104" cy="3879610"/>
              <a:chOff x="10280257" y="6279398"/>
              <a:chExt cx="4067104" cy="3879610"/>
            </a:xfrm>
            <a:solidFill>
              <a:schemeClr val="bg1">
                <a:lumMod val="85000"/>
              </a:schemeClr>
            </a:solidFill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D5966DDF-63BB-2143-AD31-A6CB8212BE63}"/>
                  </a:ext>
                </a:extLst>
              </p:cNvPr>
              <p:cNvSpPr/>
              <p:nvPr/>
            </p:nvSpPr>
            <p:spPr>
              <a:xfrm>
                <a:off x="12870008" y="6404379"/>
                <a:ext cx="82492" cy="6499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" h="27">
                    <a:moveTo>
                      <a:pt x="7" y="25"/>
                    </a:moveTo>
                    <a:cubicBezTo>
                      <a:pt x="6" y="25"/>
                      <a:pt x="3" y="25"/>
                      <a:pt x="1" y="24"/>
                    </a:cubicBezTo>
                    <a:cubicBezTo>
                      <a:pt x="0" y="21"/>
                      <a:pt x="0" y="19"/>
                      <a:pt x="0" y="18"/>
                    </a:cubicBezTo>
                    <a:lnTo>
                      <a:pt x="0" y="16"/>
                    </a:lnTo>
                    <a:lnTo>
                      <a:pt x="1" y="0"/>
                    </a:lnTo>
                    <a:lnTo>
                      <a:pt x="26" y="2"/>
                    </a:lnTo>
                    <a:lnTo>
                      <a:pt x="26" y="6"/>
                    </a:lnTo>
                    <a:cubicBezTo>
                      <a:pt x="26" y="7"/>
                      <a:pt x="26" y="9"/>
                      <a:pt x="26" y="9"/>
                    </a:cubicBezTo>
                    <a:cubicBezTo>
                      <a:pt x="28" y="11"/>
                      <a:pt x="28" y="12"/>
                      <a:pt x="28" y="12"/>
                    </a:cubicBezTo>
                    <a:cubicBezTo>
                      <a:pt x="29" y="14"/>
                      <a:pt x="31" y="16"/>
                      <a:pt x="32" y="18"/>
                    </a:cubicBezTo>
                    <a:cubicBezTo>
                      <a:pt x="32" y="19"/>
                      <a:pt x="32" y="19"/>
                      <a:pt x="32" y="21"/>
                    </a:cubicBezTo>
                    <a:lnTo>
                      <a:pt x="34" y="27"/>
                    </a:lnTo>
                    <a:lnTo>
                      <a:pt x="28" y="2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hangingPunct="0"/>
                <a:endParaRPr lang="en-US" sz="1800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47F9CF07-70A7-FA4F-8347-ECFB73305600}"/>
                  </a:ext>
                </a:extLst>
              </p:cNvPr>
              <p:cNvSpPr/>
              <p:nvPr/>
            </p:nvSpPr>
            <p:spPr>
              <a:xfrm>
                <a:off x="12867508" y="6444375"/>
                <a:ext cx="177482" cy="17998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2" h="73">
                    <a:moveTo>
                      <a:pt x="37" y="73"/>
                    </a:moveTo>
                    <a:cubicBezTo>
                      <a:pt x="35" y="73"/>
                      <a:pt x="32" y="73"/>
                      <a:pt x="30" y="73"/>
                    </a:cubicBezTo>
                    <a:cubicBezTo>
                      <a:pt x="29" y="73"/>
                      <a:pt x="27" y="73"/>
                      <a:pt x="26" y="73"/>
                    </a:cubicBezTo>
                    <a:cubicBezTo>
                      <a:pt x="23" y="72"/>
                      <a:pt x="18" y="70"/>
                      <a:pt x="16" y="67"/>
                    </a:cubicBezTo>
                    <a:cubicBezTo>
                      <a:pt x="14" y="65"/>
                      <a:pt x="13" y="63"/>
                      <a:pt x="14" y="58"/>
                    </a:cubicBezTo>
                    <a:cubicBezTo>
                      <a:pt x="14" y="57"/>
                      <a:pt x="14" y="57"/>
                      <a:pt x="14" y="57"/>
                    </a:cubicBezTo>
                    <a:lnTo>
                      <a:pt x="11" y="57"/>
                    </a:lnTo>
                    <a:lnTo>
                      <a:pt x="5" y="55"/>
                    </a:lnTo>
                    <a:lnTo>
                      <a:pt x="7" y="49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30"/>
                    </a:lnTo>
                    <a:cubicBezTo>
                      <a:pt x="0" y="28"/>
                      <a:pt x="0" y="27"/>
                      <a:pt x="1" y="24"/>
                    </a:cubicBezTo>
                    <a:cubicBezTo>
                      <a:pt x="4" y="23"/>
                      <a:pt x="7" y="23"/>
                      <a:pt x="7" y="23"/>
                    </a:cubicBezTo>
                    <a:lnTo>
                      <a:pt x="14" y="23"/>
                    </a:lnTo>
                    <a:cubicBezTo>
                      <a:pt x="14" y="23"/>
                      <a:pt x="16" y="23"/>
                      <a:pt x="16" y="20"/>
                    </a:cubicBezTo>
                    <a:lnTo>
                      <a:pt x="16" y="15"/>
                    </a:lnTo>
                    <a:lnTo>
                      <a:pt x="21" y="15"/>
                    </a:lnTo>
                    <a:lnTo>
                      <a:pt x="23" y="15"/>
                    </a:lnTo>
                    <a:cubicBezTo>
                      <a:pt x="25" y="15"/>
                      <a:pt x="26" y="16"/>
                      <a:pt x="26" y="16"/>
                    </a:cubicBezTo>
                    <a:cubicBezTo>
                      <a:pt x="29" y="16"/>
                      <a:pt x="29" y="15"/>
                      <a:pt x="29" y="15"/>
                    </a:cubicBezTo>
                    <a:cubicBezTo>
                      <a:pt x="30" y="14"/>
                      <a:pt x="30" y="12"/>
                      <a:pt x="30" y="11"/>
                    </a:cubicBezTo>
                    <a:lnTo>
                      <a:pt x="30" y="9"/>
                    </a:lnTo>
                    <a:cubicBezTo>
                      <a:pt x="30" y="8"/>
                      <a:pt x="32" y="7"/>
                      <a:pt x="32" y="7"/>
                    </a:cubicBezTo>
                    <a:cubicBezTo>
                      <a:pt x="32" y="3"/>
                      <a:pt x="35" y="0"/>
                      <a:pt x="38" y="0"/>
                    </a:cubicBezTo>
                    <a:cubicBezTo>
                      <a:pt x="39" y="0"/>
                      <a:pt x="39" y="0"/>
                      <a:pt x="41" y="0"/>
                    </a:cubicBezTo>
                    <a:cubicBezTo>
                      <a:pt x="42" y="0"/>
                      <a:pt x="42" y="0"/>
                      <a:pt x="44" y="0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51" y="2"/>
                      <a:pt x="57" y="2"/>
                      <a:pt x="62" y="7"/>
                    </a:cubicBezTo>
                    <a:cubicBezTo>
                      <a:pt x="63" y="8"/>
                      <a:pt x="65" y="9"/>
                      <a:pt x="65" y="9"/>
                    </a:cubicBezTo>
                    <a:cubicBezTo>
                      <a:pt x="66" y="9"/>
                      <a:pt x="66" y="9"/>
                      <a:pt x="67" y="9"/>
                    </a:cubicBezTo>
                    <a:lnTo>
                      <a:pt x="72" y="9"/>
                    </a:lnTo>
                    <a:lnTo>
                      <a:pt x="72" y="15"/>
                    </a:lnTo>
                    <a:lnTo>
                      <a:pt x="72" y="21"/>
                    </a:lnTo>
                    <a:cubicBezTo>
                      <a:pt x="72" y="26"/>
                      <a:pt x="67" y="27"/>
                      <a:pt x="66" y="28"/>
                    </a:cubicBezTo>
                    <a:cubicBezTo>
                      <a:pt x="65" y="28"/>
                      <a:pt x="65" y="28"/>
                      <a:pt x="65" y="30"/>
                    </a:cubicBezTo>
                    <a:cubicBezTo>
                      <a:pt x="65" y="32"/>
                      <a:pt x="66" y="35"/>
                      <a:pt x="67" y="37"/>
                    </a:cubicBezTo>
                    <a:cubicBezTo>
                      <a:pt x="67" y="39"/>
                      <a:pt x="69" y="40"/>
                      <a:pt x="69" y="42"/>
                    </a:cubicBezTo>
                    <a:cubicBezTo>
                      <a:pt x="72" y="52"/>
                      <a:pt x="69" y="60"/>
                      <a:pt x="62" y="64"/>
                    </a:cubicBezTo>
                    <a:cubicBezTo>
                      <a:pt x="60" y="65"/>
                      <a:pt x="57" y="65"/>
                      <a:pt x="55" y="65"/>
                    </a:cubicBezTo>
                    <a:lnTo>
                      <a:pt x="54" y="67"/>
                    </a:lnTo>
                    <a:cubicBezTo>
                      <a:pt x="53" y="67"/>
                      <a:pt x="53" y="67"/>
                      <a:pt x="51" y="69"/>
                    </a:cubicBezTo>
                    <a:lnTo>
                      <a:pt x="50" y="70"/>
                    </a:lnTo>
                    <a:cubicBezTo>
                      <a:pt x="45" y="73"/>
                      <a:pt x="39" y="73"/>
                      <a:pt x="37" y="7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hangingPunct="0"/>
                <a:endParaRPr lang="en-US" sz="1800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D31A80B7-7A2E-414E-8F30-A9C6B61875A3}"/>
                  </a:ext>
                </a:extLst>
              </p:cNvPr>
              <p:cNvSpPr/>
              <p:nvPr/>
            </p:nvSpPr>
            <p:spPr>
              <a:xfrm>
                <a:off x="13039991" y="6489370"/>
                <a:ext cx="119988" cy="1024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" h="42">
                    <a:moveTo>
                      <a:pt x="22" y="42"/>
                    </a:moveTo>
                    <a:lnTo>
                      <a:pt x="22" y="37"/>
                    </a:lnTo>
                    <a:cubicBezTo>
                      <a:pt x="22" y="34"/>
                      <a:pt x="22" y="33"/>
                      <a:pt x="22" y="33"/>
                    </a:cubicBezTo>
                    <a:lnTo>
                      <a:pt x="21" y="33"/>
                    </a:lnTo>
                    <a:lnTo>
                      <a:pt x="16" y="34"/>
                    </a:lnTo>
                    <a:lnTo>
                      <a:pt x="14" y="30"/>
                    </a:lnTo>
                    <a:cubicBezTo>
                      <a:pt x="14" y="26"/>
                      <a:pt x="13" y="22"/>
                      <a:pt x="9" y="21"/>
                    </a:cubicBezTo>
                    <a:cubicBezTo>
                      <a:pt x="7" y="19"/>
                      <a:pt x="6" y="18"/>
                      <a:pt x="5" y="18"/>
                    </a:cubicBezTo>
                    <a:cubicBezTo>
                      <a:pt x="1" y="17"/>
                      <a:pt x="1" y="15"/>
                      <a:pt x="0" y="14"/>
                    </a:cubicBezTo>
                    <a:cubicBezTo>
                      <a:pt x="0" y="10"/>
                      <a:pt x="1" y="8"/>
                      <a:pt x="3" y="5"/>
                    </a:cubicBezTo>
                    <a:cubicBezTo>
                      <a:pt x="9" y="1"/>
                      <a:pt x="16" y="-2"/>
                      <a:pt x="21" y="1"/>
                    </a:cubicBezTo>
                    <a:cubicBezTo>
                      <a:pt x="25" y="1"/>
                      <a:pt x="28" y="1"/>
                      <a:pt x="31" y="1"/>
                    </a:cubicBezTo>
                    <a:cubicBezTo>
                      <a:pt x="33" y="1"/>
                      <a:pt x="35" y="1"/>
                      <a:pt x="37" y="2"/>
                    </a:cubicBezTo>
                    <a:lnTo>
                      <a:pt x="43" y="2"/>
                    </a:lnTo>
                    <a:lnTo>
                      <a:pt x="41" y="8"/>
                    </a:lnTo>
                    <a:cubicBezTo>
                      <a:pt x="41" y="8"/>
                      <a:pt x="43" y="9"/>
                      <a:pt x="45" y="9"/>
                    </a:cubicBezTo>
                    <a:lnTo>
                      <a:pt x="49" y="9"/>
                    </a:lnTo>
                    <a:lnTo>
                      <a:pt x="49" y="14"/>
                    </a:lnTo>
                    <a:cubicBezTo>
                      <a:pt x="49" y="15"/>
                      <a:pt x="49" y="17"/>
                      <a:pt x="49" y="18"/>
                    </a:cubicBezTo>
                    <a:cubicBezTo>
                      <a:pt x="49" y="24"/>
                      <a:pt x="49" y="30"/>
                      <a:pt x="46" y="34"/>
                    </a:cubicBezTo>
                    <a:cubicBezTo>
                      <a:pt x="41" y="42"/>
                      <a:pt x="34" y="42"/>
                      <a:pt x="31" y="4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hangingPunct="0"/>
                <a:endParaRPr lang="en-US" sz="1800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00800DB-3FF8-2640-A509-CAD01EB6BC81}"/>
                  </a:ext>
                </a:extLst>
              </p:cNvPr>
              <p:cNvSpPr/>
              <p:nvPr/>
            </p:nvSpPr>
            <p:spPr>
              <a:xfrm>
                <a:off x="13034991" y="6586867"/>
                <a:ext cx="119988" cy="824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" h="34">
                    <a:moveTo>
                      <a:pt x="43" y="34"/>
                    </a:moveTo>
                    <a:cubicBezTo>
                      <a:pt x="42" y="34"/>
                      <a:pt x="42" y="34"/>
                      <a:pt x="40" y="34"/>
                    </a:cubicBezTo>
                    <a:lnTo>
                      <a:pt x="15" y="32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0" y="8"/>
                    </a:ln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3"/>
                      <a:pt x="2" y="1"/>
                    </a:cubicBezTo>
                    <a:cubicBezTo>
                      <a:pt x="5" y="0"/>
                      <a:pt x="8" y="0"/>
                      <a:pt x="8" y="0"/>
                    </a:cubicBezTo>
                    <a:lnTo>
                      <a:pt x="35" y="0"/>
                    </a:lnTo>
                    <a:lnTo>
                      <a:pt x="35" y="4"/>
                    </a:lnTo>
                    <a:cubicBezTo>
                      <a:pt x="35" y="6"/>
                      <a:pt x="35" y="7"/>
                      <a:pt x="35" y="8"/>
                    </a:cubicBezTo>
                    <a:cubicBezTo>
                      <a:pt x="36" y="8"/>
                      <a:pt x="36" y="8"/>
                      <a:pt x="36" y="8"/>
                    </a:cubicBezTo>
                    <a:lnTo>
                      <a:pt x="37" y="8"/>
                    </a:lnTo>
                    <a:cubicBezTo>
                      <a:pt x="37" y="7"/>
                      <a:pt x="39" y="8"/>
                      <a:pt x="39" y="8"/>
                    </a:cubicBezTo>
                    <a:cubicBezTo>
                      <a:pt x="45" y="8"/>
                      <a:pt x="48" y="12"/>
                      <a:pt x="49" y="17"/>
                    </a:cubicBezTo>
                    <a:cubicBezTo>
                      <a:pt x="49" y="20"/>
                      <a:pt x="49" y="23"/>
                      <a:pt x="49" y="25"/>
                    </a:cubicBezTo>
                    <a:lnTo>
                      <a:pt x="49" y="27"/>
                    </a:lnTo>
                    <a:cubicBezTo>
                      <a:pt x="49" y="28"/>
                      <a:pt x="49" y="31"/>
                      <a:pt x="48" y="32"/>
                    </a:cubicBezTo>
                    <a:cubicBezTo>
                      <a:pt x="47" y="34"/>
                      <a:pt x="45" y="34"/>
                      <a:pt x="43" y="34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hangingPunct="0"/>
                <a:endParaRPr lang="en-US" sz="1800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A33A098-39F1-754A-B6E1-16AE1FADA2EB}"/>
                  </a:ext>
                </a:extLst>
              </p:cNvPr>
              <p:cNvSpPr/>
              <p:nvPr/>
            </p:nvSpPr>
            <p:spPr>
              <a:xfrm>
                <a:off x="11945092" y="6279398"/>
                <a:ext cx="454955" cy="27747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3" h="112">
                    <a:moveTo>
                      <a:pt x="59" y="112"/>
                    </a:moveTo>
                    <a:cubicBezTo>
                      <a:pt x="57" y="112"/>
                      <a:pt x="56" y="111"/>
                      <a:pt x="54" y="111"/>
                    </a:cubicBezTo>
                    <a:cubicBezTo>
                      <a:pt x="54" y="111"/>
                      <a:pt x="53" y="111"/>
                      <a:pt x="52" y="111"/>
                    </a:cubicBezTo>
                    <a:lnTo>
                      <a:pt x="25" y="109"/>
                    </a:lnTo>
                    <a:lnTo>
                      <a:pt x="24" y="107"/>
                    </a:lnTo>
                    <a:cubicBezTo>
                      <a:pt x="19" y="103"/>
                      <a:pt x="13" y="97"/>
                      <a:pt x="8" y="91"/>
                    </a:cubicBezTo>
                    <a:cubicBezTo>
                      <a:pt x="7" y="90"/>
                      <a:pt x="4" y="88"/>
                      <a:pt x="3" y="86"/>
                    </a:cubicBezTo>
                    <a:cubicBezTo>
                      <a:pt x="0" y="82"/>
                      <a:pt x="0" y="81"/>
                      <a:pt x="0" y="78"/>
                    </a:cubicBezTo>
                    <a:lnTo>
                      <a:pt x="0" y="76"/>
                    </a:lnTo>
                    <a:lnTo>
                      <a:pt x="1" y="62"/>
                    </a:lnTo>
                    <a:lnTo>
                      <a:pt x="5" y="60"/>
                    </a:lnTo>
                    <a:cubicBezTo>
                      <a:pt x="8" y="60"/>
                      <a:pt x="12" y="57"/>
                      <a:pt x="14" y="54"/>
                    </a:cubicBezTo>
                    <a:cubicBezTo>
                      <a:pt x="14" y="53"/>
                      <a:pt x="16" y="51"/>
                      <a:pt x="16" y="50"/>
                    </a:cubicBezTo>
                    <a:cubicBezTo>
                      <a:pt x="19" y="47"/>
                      <a:pt x="20" y="45"/>
                      <a:pt x="21" y="45"/>
                    </a:cubicBezTo>
                    <a:cubicBezTo>
                      <a:pt x="24" y="45"/>
                      <a:pt x="24" y="45"/>
                      <a:pt x="25" y="45"/>
                    </a:cubicBezTo>
                    <a:cubicBezTo>
                      <a:pt x="25" y="42"/>
                      <a:pt x="25" y="38"/>
                      <a:pt x="25" y="33"/>
                    </a:cubicBezTo>
                    <a:cubicBezTo>
                      <a:pt x="25" y="32"/>
                      <a:pt x="25" y="29"/>
                      <a:pt x="25" y="27"/>
                    </a:cubicBezTo>
                    <a:cubicBezTo>
                      <a:pt x="25" y="20"/>
                      <a:pt x="25" y="17"/>
                      <a:pt x="21" y="14"/>
                    </a:cubicBezTo>
                    <a:cubicBezTo>
                      <a:pt x="20" y="13"/>
                      <a:pt x="17" y="11"/>
                      <a:pt x="16" y="10"/>
                    </a:cubicBezTo>
                    <a:lnTo>
                      <a:pt x="14" y="10"/>
                    </a:lnTo>
                    <a:cubicBezTo>
                      <a:pt x="13" y="8"/>
                      <a:pt x="12" y="8"/>
                      <a:pt x="12" y="6"/>
                    </a:cubicBezTo>
                    <a:cubicBezTo>
                      <a:pt x="56" y="1"/>
                      <a:pt x="102" y="-1"/>
                      <a:pt x="147" y="1"/>
                    </a:cubicBezTo>
                    <a:cubicBezTo>
                      <a:pt x="159" y="1"/>
                      <a:pt x="171" y="2"/>
                      <a:pt x="183" y="2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3" y="6"/>
                      <a:pt x="183" y="14"/>
                      <a:pt x="178" y="16"/>
                    </a:cubicBezTo>
                    <a:cubicBezTo>
                      <a:pt x="176" y="16"/>
                      <a:pt x="174" y="17"/>
                      <a:pt x="173" y="17"/>
                    </a:cubicBezTo>
                    <a:cubicBezTo>
                      <a:pt x="170" y="20"/>
                      <a:pt x="168" y="23"/>
                      <a:pt x="167" y="26"/>
                    </a:cubicBezTo>
                    <a:cubicBezTo>
                      <a:pt x="166" y="27"/>
                      <a:pt x="166" y="33"/>
                      <a:pt x="166" y="35"/>
                    </a:cubicBezTo>
                    <a:cubicBezTo>
                      <a:pt x="167" y="37"/>
                      <a:pt x="167" y="37"/>
                      <a:pt x="167" y="38"/>
                    </a:cubicBezTo>
                    <a:cubicBezTo>
                      <a:pt x="168" y="39"/>
                      <a:pt x="170" y="41"/>
                      <a:pt x="170" y="42"/>
                    </a:cubicBezTo>
                    <a:cubicBezTo>
                      <a:pt x="171" y="44"/>
                      <a:pt x="170" y="47"/>
                      <a:pt x="168" y="50"/>
                    </a:cubicBezTo>
                    <a:cubicBezTo>
                      <a:pt x="166" y="53"/>
                      <a:pt x="159" y="53"/>
                      <a:pt x="159" y="53"/>
                    </a:cubicBezTo>
                    <a:lnTo>
                      <a:pt x="158" y="53"/>
                    </a:lnTo>
                    <a:lnTo>
                      <a:pt x="158" y="54"/>
                    </a:lnTo>
                    <a:cubicBezTo>
                      <a:pt x="157" y="60"/>
                      <a:pt x="154" y="60"/>
                      <a:pt x="151" y="60"/>
                    </a:cubicBezTo>
                    <a:cubicBezTo>
                      <a:pt x="151" y="60"/>
                      <a:pt x="149" y="60"/>
                      <a:pt x="147" y="60"/>
                    </a:cubicBezTo>
                    <a:lnTo>
                      <a:pt x="140" y="60"/>
                    </a:lnTo>
                    <a:cubicBezTo>
                      <a:pt x="138" y="60"/>
                      <a:pt x="136" y="60"/>
                      <a:pt x="134" y="60"/>
                    </a:cubicBezTo>
                    <a:cubicBezTo>
                      <a:pt x="131" y="62"/>
                      <a:pt x="130" y="66"/>
                      <a:pt x="127" y="70"/>
                    </a:cubicBezTo>
                    <a:cubicBezTo>
                      <a:pt x="126" y="74"/>
                      <a:pt x="122" y="75"/>
                      <a:pt x="118" y="75"/>
                    </a:cubicBezTo>
                    <a:lnTo>
                      <a:pt x="117" y="75"/>
                    </a:lnTo>
                    <a:cubicBezTo>
                      <a:pt x="115" y="75"/>
                      <a:pt x="114" y="75"/>
                      <a:pt x="110" y="75"/>
                    </a:cubicBezTo>
                    <a:cubicBezTo>
                      <a:pt x="110" y="81"/>
                      <a:pt x="106" y="82"/>
                      <a:pt x="103" y="82"/>
                    </a:cubicBezTo>
                    <a:lnTo>
                      <a:pt x="91" y="81"/>
                    </a:lnTo>
                    <a:cubicBezTo>
                      <a:pt x="90" y="81"/>
                      <a:pt x="89" y="81"/>
                      <a:pt x="87" y="81"/>
                    </a:cubicBezTo>
                    <a:cubicBezTo>
                      <a:pt x="85" y="81"/>
                      <a:pt x="84" y="81"/>
                      <a:pt x="82" y="81"/>
                    </a:cubicBezTo>
                    <a:cubicBezTo>
                      <a:pt x="81" y="81"/>
                      <a:pt x="80" y="81"/>
                      <a:pt x="80" y="81"/>
                    </a:cubicBezTo>
                    <a:cubicBezTo>
                      <a:pt x="80" y="81"/>
                      <a:pt x="80" y="82"/>
                      <a:pt x="80" y="83"/>
                    </a:cubicBezTo>
                    <a:cubicBezTo>
                      <a:pt x="80" y="87"/>
                      <a:pt x="77" y="88"/>
                      <a:pt x="74" y="88"/>
                    </a:cubicBezTo>
                    <a:lnTo>
                      <a:pt x="74" y="90"/>
                    </a:lnTo>
                    <a:cubicBezTo>
                      <a:pt x="72" y="91"/>
                      <a:pt x="72" y="94"/>
                      <a:pt x="72" y="97"/>
                    </a:cubicBezTo>
                    <a:cubicBezTo>
                      <a:pt x="70" y="99"/>
                      <a:pt x="70" y="102"/>
                      <a:pt x="70" y="103"/>
                    </a:cubicBezTo>
                    <a:cubicBezTo>
                      <a:pt x="69" y="107"/>
                      <a:pt x="66" y="112"/>
                      <a:pt x="59" y="11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hangingPunct="0"/>
                <a:endParaRPr lang="en-US" sz="1800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21D44F1-C9A7-6B4F-BC5F-543C6D8082A1}"/>
                  </a:ext>
                </a:extLst>
              </p:cNvPr>
              <p:cNvSpPr/>
              <p:nvPr/>
            </p:nvSpPr>
            <p:spPr>
              <a:xfrm>
                <a:off x="12670027" y="6496869"/>
                <a:ext cx="1677334" cy="32371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72" h="1296">
                    <a:moveTo>
                      <a:pt x="290" y="191"/>
                    </a:moveTo>
                    <a:cubicBezTo>
                      <a:pt x="290" y="191"/>
                      <a:pt x="292" y="191"/>
                      <a:pt x="296" y="193"/>
                    </a:cubicBezTo>
                    <a:cubicBezTo>
                      <a:pt x="296" y="191"/>
                      <a:pt x="295" y="191"/>
                      <a:pt x="295" y="190"/>
                    </a:cubicBezTo>
                    <a:lnTo>
                      <a:pt x="295" y="189"/>
                    </a:lnTo>
                    <a:cubicBezTo>
                      <a:pt x="293" y="186"/>
                      <a:pt x="293" y="184"/>
                      <a:pt x="292" y="182"/>
                    </a:cubicBezTo>
                    <a:cubicBezTo>
                      <a:pt x="290" y="181"/>
                      <a:pt x="288" y="179"/>
                      <a:pt x="286" y="179"/>
                    </a:cubicBezTo>
                    <a:cubicBezTo>
                      <a:pt x="284" y="178"/>
                      <a:pt x="281" y="177"/>
                      <a:pt x="280" y="177"/>
                    </a:cubicBezTo>
                    <a:cubicBezTo>
                      <a:pt x="278" y="175"/>
                      <a:pt x="277" y="173"/>
                      <a:pt x="275" y="173"/>
                    </a:cubicBezTo>
                    <a:cubicBezTo>
                      <a:pt x="274" y="170"/>
                      <a:pt x="272" y="170"/>
                      <a:pt x="271" y="170"/>
                    </a:cubicBezTo>
                    <a:lnTo>
                      <a:pt x="263" y="169"/>
                    </a:lnTo>
                    <a:lnTo>
                      <a:pt x="265" y="163"/>
                    </a:lnTo>
                    <a:cubicBezTo>
                      <a:pt x="265" y="163"/>
                      <a:pt x="263" y="161"/>
                      <a:pt x="260" y="161"/>
                    </a:cubicBezTo>
                    <a:lnTo>
                      <a:pt x="259" y="161"/>
                    </a:lnTo>
                    <a:lnTo>
                      <a:pt x="260" y="163"/>
                    </a:lnTo>
                    <a:cubicBezTo>
                      <a:pt x="263" y="170"/>
                      <a:pt x="267" y="173"/>
                      <a:pt x="271" y="175"/>
                    </a:cubicBezTo>
                    <a:lnTo>
                      <a:pt x="275" y="177"/>
                    </a:lnTo>
                    <a:lnTo>
                      <a:pt x="275" y="181"/>
                    </a:lnTo>
                    <a:cubicBezTo>
                      <a:pt x="274" y="182"/>
                      <a:pt x="274" y="182"/>
                      <a:pt x="274" y="182"/>
                    </a:cubicBezTo>
                    <a:cubicBezTo>
                      <a:pt x="275" y="182"/>
                      <a:pt x="275" y="184"/>
                      <a:pt x="280" y="184"/>
                    </a:cubicBezTo>
                    <a:cubicBezTo>
                      <a:pt x="281" y="184"/>
                      <a:pt x="281" y="184"/>
                      <a:pt x="283" y="184"/>
                    </a:cubicBezTo>
                    <a:cubicBezTo>
                      <a:pt x="284" y="184"/>
                      <a:pt x="284" y="184"/>
                      <a:pt x="286" y="184"/>
                    </a:cubicBezTo>
                    <a:lnTo>
                      <a:pt x="292" y="184"/>
                    </a:lnTo>
                    <a:lnTo>
                      <a:pt x="290" y="190"/>
                    </a:lnTo>
                    <a:close/>
                    <a:moveTo>
                      <a:pt x="340" y="1296"/>
                    </a:moveTo>
                    <a:cubicBezTo>
                      <a:pt x="339" y="1296"/>
                      <a:pt x="337" y="1296"/>
                      <a:pt x="336" y="1293"/>
                    </a:cubicBezTo>
                    <a:cubicBezTo>
                      <a:pt x="332" y="1290"/>
                      <a:pt x="332" y="1286"/>
                      <a:pt x="332" y="1281"/>
                    </a:cubicBezTo>
                    <a:cubicBezTo>
                      <a:pt x="332" y="1280"/>
                      <a:pt x="332" y="1280"/>
                      <a:pt x="330" y="1278"/>
                    </a:cubicBezTo>
                    <a:cubicBezTo>
                      <a:pt x="330" y="1274"/>
                      <a:pt x="328" y="1267"/>
                      <a:pt x="335" y="1263"/>
                    </a:cubicBezTo>
                    <a:cubicBezTo>
                      <a:pt x="336" y="1262"/>
                      <a:pt x="337" y="1260"/>
                      <a:pt x="340" y="1260"/>
                    </a:cubicBezTo>
                    <a:cubicBezTo>
                      <a:pt x="342" y="1259"/>
                      <a:pt x="345" y="1259"/>
                      <a:pt x="346" y="1258"/>
                    </a:cubicBezTo>
                    <a:cubicBezTo>
                      <a:pt x="349" y="1258"/>
                      <a:pt x="351" y="1256"/>
                      <a:pt x="353" y="1255"/>
                    </a:cubicBezTo>
                    <a:cubicBezTo>
                      <a:pt x="357" y="1253"/>
                      <a:pt x="360" y="1251"/>
                      <a:pt x="361" y="1248"/>
                    </a:cubicBezTo>
                    <a:cubicBezTo>
                      <a:pt x="363" y="1246"/>
                      <a:pt x="363" y="1239"/>
                      <a:pt x="361" y="1235"/>
                    </a:cubicBezTo>
                    <a:cubicBezTo>
                      <a:pt x="360" y="1230"/>
                      <a:pt x="358" y="1226"/>
                      <a:pt x="356" y="1223"/>
                    </a:cubicBezTo>
                    <a:cubicBezTo>
                      <a:pt x="353" y="1222"/>
                      <a:pt x="352" y="1220"/>
                      <a:pt x="351" y="1219"/>
                    </a:cubicBezTo>
                    <a:lnTo>
                      <a:pt x="348" y="1218"/>
                    </a:lnTo>
                    <a:lnTo>
                      <a:pt x="351" y="1146"/>
                    </a:lnTo>
                    <a:lnTo>
                      <a:pt x="357" y="1148"/>
                    </a:lnTo>
                    <a:cubicBezTo>
                      <a:pt x="357" y="1148"/>
                      <a:pt x="357" y="1149"/>
                      <a:pt x="358" y="1149"/>
                    </a:cubicBezTo>
                    <a:cubicBezTo>
                      <a:pt x="358" y="1148"/>
                      <a:pt x="360" y="1143"/>
                      <a:pt x="360" y="1134"/>
                    </a:cubicBezTo>
                    <a:cubicBezTo>
                      <a:pt x="360" y="1133"/>
                      <a:pt x="360" y="1132"/>
                      <a:pt x="360" y="1130"/>
                    </a:cubicBezTo>
                    <a:lnTo>
                      <a:pt x="360" y="1129"/>
                    </a:lnTo>
                    <a:lnTo>
                      <a:pt x="358" y="1129"/>
                    </a:lnTo>
                    <a:lnTo>
                      <a:pt x="357" y="1129"/>
                    </a:lnTo>
                    <a:cubicBezTo>
                      <a:pt x="353" y="1127"/>
                      <a:pt x="352" y="1125"/>
                      <a:pt x="352" y="1121"/>
                    </a:cubicBezTo>
                    <a:lnTo>
                      <a:pt x="352" y="1117"/>
                    </a:lnTo>
                    <a:cubicBezTo>
                      <a:pt x="352" y="1116"/>
                      <a:pt x="352" y="1116"/>
                      <a:pt x="352" y="1114"/>
                    </a:cubicBezTo>
                    <a:lnTo>
                      <a:pt x="352" y="1112"/>
                    </a:lnTo>
                    <a:cubicBezTo>
                      <a:pt x="351" y="1112"/>
                      <a:pt x="349" y="1112"/>
                      <a:pt x="349" y="1112"/>
                    </a:cubicBezTo>
                    <a:lnTo>
                      <a:pt x="345" y="1111"/>
                    </a:lnTo>
                    <a:lnTo>
                      <a:pt x="346" y="1039"/>
                    </a:lnTo>
                    <a:lnTo>
                      <a:pt x="353" y="1041"/>
                    </a:lnTo>
                    <a:cubicBezTo>
                      <a:pt x="353" y="1040"/>
                      <a:pt x="353" y="1040"/>
                      <a:pt x="353" y="1039"/>
                    </a:cubicBezTo>
                    <a:cubicBezTo>
                      <a:pt x="356" y="1036"/>
                      <a:pt x="356" y="1035"/>
                      <a:pt x="357" y="1034"/>
                    </a:cubicBezTo>
                    <a:cubicBezTo>
                      <a:pt x="358" y="1031"/>
                      <a:pt x="360" y="1029"/>
                      <a:pt x="360" y="1028"/>
                    </a:cubicBezTo>
                    <a:cubicBezTo>
                      <a:pt x="363" y="1027"/>
                      <a:pt x="363" y="1025"/>
                      <a:pt x="363" y="1023"/>
                    </a:cubicBezTo>
                    <a:lnTo>
                      <a:pt x="363" y="1016"/>
                    </a:lnTo>
                    <a:lnTo>
                      <a:pt x="370" y="1018"/>
                    </a:lnTo>
                    <a:cubicBezTo>
                      <a:pt x="370" y="1018"/>
                      <a:pt x="372" y="1018"/>
                      <a:pt x="372" y="1015"/>
                    </a:cubicBezTo>
                    <a:lnTo>
                      <a:pt x="372" y="986"/>
                    </a:lnTo>
                    <a:lnTo>
                      <a:pt x="379" y="988"/>
                    </a:lnTo>
                    <a:cubicBezTo>
                      <a:pt x="379" y="988"/>
                      <a:pt x="381" y="985"/>
                      <a:pt x="381" y="983"/>
                    </a:cubicBezTo>
                    <a:cubicBezTo>
                      <a:pt x="382" y="982"/>
                      <a:pt x="382" y="979"/>
                      <a:pt x="384" y="976"/>
                    </a:cubicBezTo>
                    <a:cubicBezTo>
                      <a:pt x="386" y="975"/>
                      <a:pt x="388" y="973"/>
                      <a:pt x="389" y="970"/>
                    </a:cubicBezTo>
                    <a:cubicBezTo>
                      <a:pt x="392" y="969"/>
                      <a:pt x="395" y="966"/>
                      <a:pt x="395" y="963"/>
                    </a:cubicBezTo>
                    <a:cubicBezTo>
                      <a:pt x="397" y="961"/>
                      <a:pt x="397" y="958"/>
                      <a:pt x="401" y="958"/>
                    </a:cubicBezTo>
                    <a:cubicBezTo>
                      <a:pt x="401" y="957"/>
                      <a:pt x="400" y="957"/>
                      <a:pt x="398" y="955"/>
                    </a:cubicBezTo>
                    <a:cubicBezTo>
                      <a:pt x="397" y="954"/>
                      <a:pt x="395" y="953"/>
                      <a:pt x="392" y="953"/>
                    </a:cubicBezTo>
                    <a:lnTo>
                      <a:pt x="389" y="951"/>
                    </a:lnTo>
                    <a:lnTo>
                      <a:pt x="389" y="926"/>
                    </a:lnTo>
                    <a:lnTo>
                      <a:pt x="397" y="927"/>
                    </a:lnTo>
                    <a:cubicBezTo>
                      <a:pt x="398" y="926"/>
                      <a:pt x="398" y="917"/>
                      <a:pt x="398" y="914"/>
                    </a:cubicBezTo>
                    <a:cubicBezTo>
                      <a:pt x="398" y="913"/>
                      <a:pt x="398" y="913"/>
                      <a:pt x="398" y="911"/>
                    </a:cubicBezTo>
                    <a:lnTo>
                      <a:pt x="398" y="893"/>
                    </a:lnTo>
                    <a:lnTo>
                      <a:pt x="400" y="892"/>
                    </a:lnTo>
                    <a:lnTo>
                      <a:pt x="398" y="892"/>
                    </a:lnTo>
                    <a:cubicBezTo>
                      <a:pt x="398" y="890"/>
                      <a:pt x="397" y="890"/>
                      <a:pt x="395" y="890"/>
                    </a:cubicBezTo>
                    <a:lnTo>
                      <a:pt x="391" y="890"/>
                    </a:lnTo>
                    <a:lnTo>
                      <a:pt x="392" y="881"/>
                    </a:lnTo>
                    <a:cubicBezTo>
                      <a:pt x="392" y="878"/>
                      <a:pt x="392" y="877"/>
                      <a:pt x="392" y="876"/>
                    </a:cubicBezTo>
                    <a:lnTo>
                      <a:pt x="392" y="872"/>
                    </a:lnTo>
                    <a:cubicBezTo>
                      <a:pt x="394" y="871"/>
                      <a:pt x="394" y="869"/>
                      <a:pt x="392" y="868"/>
                    </a:cubicBezTo>
                    <a:cubicBezTo>
                      <a:pt x="392" y="866"/>
                      <a:pt x="389" y="865"/>
                      <a:pt x="388" y="864"/>
                    </a:cubicBezTo>
                    <a:cubicBezTo>
                      <a:pt x="386" y="862"/>
                      <a:pt x="385" y="861"/>
                      <a:pt x="384" y="861"/>
                    </a:cubicBezTo>
                    <a:cubicBezTo>
                      <a:pt x="381" y="857"/>
                      <a:pt x="379" y="855"/>
                      <a:pt x="377" y="852"/>
                    </a:cubicBezTo>
                    <a:cubicBezTo>
                      <a:pt x="377" y="849"/>
                      <a:pt x="377" y="848"/>
                      <a:pt x="377" y="844"/>
                    </a:cubicBezTo>
                    <a:cubicBezTo>
                      <a:pt x="377" y="843"/>
                      <a:pt x="379" y="841"/>
                      <a:pt x="377" y="840"/>
                    </a:cubicBezTo>
                    <a:cubicBezTo>
                      <a:pt x="376" y="837"/>
                      <a:pt x="374" y="832"/>
                      <a:pt x="373" y="828"/>
                    </a:cubicBezTo>
                    <a:cubicBezTo>
                      <a:pt x="372" y="825"/>
                      <a:pt x="372" y="824"/>
                      <a:pt x="370" y="820"/>
                    </a:cubicBezTo>
                    <a:cubicBezTo>
                      <a:pt x="369" y="817"/>
                      <a:pt x="367" y="816"/>
                      <a:pt x="365" y="815"/>
                    </a:cubicBezTo>
                    <a:cubicBezTo>
                      <a:pt x="364" y="813"/>
                      <a:pt x="363" y="813"/>
                      <a:pt x="363" y="813"/>
                    </a:cubicBezTo>
                    <a:cubicBezTo>
                      <a:pt x="357" y="812"/>
                      <a:pt x="356" y="808"/>
                      <a:pt x="357" y="804"/>
                    </a:cubicBezTo>
                    <a:lnTo>
                      <a:pt x="357" y="803"/>
                    </a:lnTo>
                    <a:cubicBezTo>
                      <a:pt x="357" y="803"/>
                      <a:pt x="357" y="801"/>
                      <a:pt x="357" y="800"/>
                    </a:cubicBezTo>
                    <a:cubicBezTo>
                      <a:pt x="357" y="800"/>
                      <a:pt x="357" y="799"/>
                      <a:pt x="357" y="797"/>
                    </a:cubicBezTo>
                    <a:cubicBezTo>
                      <a:pt x="356" y="797"/>
                      <a:pt x="356" y="797"/>
                      <a:pt x="353" y="797"/>
                    </a:cubicBezTo>
                    <a:lnTo>
                      <a:pt x="349" y="795"/>
                    </a:lnTo>
                    <a:lnTo>
                      <a:pt x="349" y="791"/>
                    </a:lnTo>
                    <a:lnTo>
                      <a:pt x="349" y="778"/>
                    </a:lnTo>
                    <a:lnTo>
                      <a:pt x="356" y="779"/>
                    </a:lnTo>
                    <a:cubicBezTo>
                      <a:pt x="357" y="779"/>
                      <a:pt x="357" y="779"/>
                      <a:pt x="357" y="779"/>
                    </a:cubicBezTo>
                    <a:cubicBezTo>
                      <a:pt x="357" y="779"/>
                      <a:pt x="357" y="776"/>
                      <a:pt x="358" y="775"/>
                    </a:cubicBezTo>
                    <a:cubicBezTo>
                      <a:pt x="358" y="773"/>
                      <a:pt x="358" y="770"/>
                      <a:pt x="360" y="768"/>
                    </a:cubicBezTo>
                    <a:lnTo>
                      <a:pt x="363" y="764"/>
                    </a:lnTo>
                    <a:cubicBezTo>
                      <a:pt x="364" y="762"/>
                      <a:pt x="365" y="757"/>
                      <a:pt x="367" y="754"/>
                    </a:cubicBezTo>
                    <a:cubicBezTo>
                      <a:pt x="367" y="745"/>
                      <a:pt x="363" y="739"/>
                      <a:pt x="360" y="735"/>
                    </a:cubicBezTo>
                    <a:cubicBezTo>
                      <a:pt x="357" y="734"/>
                      <a:pt x="353" y="730"/>
                      <a:pt x="352" y="729"/>
                    </a:cubicBezTo>
                    <a:cubicBezTo>
                      <a:pt x="348" y="727"/>
                      <a:pt x="346" y="727"/>
                      <a:pt x="340" y="727"/>
                    </a:cubicBezTo>
                    <a:lnTo>
                      <a:pt x="335" y="726"/>
                    </a:lnTo>
                    <a:lnTo>
                      <a:pt x="336" y="720"/>
                    </a:lnTo>
                    <a:cubicBezTo>
                      <a:pt x="336" y="720"/>
                      <a:pt x="335" y="718"/>
                      <a:pt x="328" y="718"/>
                    </a:cubicBezTo>
                    <a:cubicBezTo>
                      <a:pt x="327" y="718"/>
                      <a:pt x="324" y="718"/>
                      <a:pt x="323" y="718"/>
                    </a:cubicBezTo>
                    <a:cubicBezTo>
                      <a:pt x="321" y="718"/>
                      <a:pt x="320" y="718"/>
                      <a:pt x="318" y="718"/>
                    </a:cubicBezTo>
                    <a:lnTo>
                      <a:pt x="312" y="718"/>
                    </a:lnTo>
                    <a:lnTo>
                      <a:pt x="314" y="713"/>
                    </a:lnTo>
                    <a:cubicBezTo>
                      <a:pt x="314" y="711"/>
                      <a:pt x="314" y="711"/>
                      <a:pt x="314" y="711"/>
                    </a:cubicBezTo>
                    <a:cubicBezTo>
                      <a:pt x="312" y="711"/>
                      <a:pt x="311" y="710"/>
                      <a:pt x="308" y="710"/>
                    </a:cubicBezTo>
                    <a:lnTo>
                      <a:pt x="305" y="710"/>
                    </a:lnTo>
                    <a:cubicBezTo>
                      <a:pt x="300" y="710"/>
                      <a:pt x="299" y="706"/>
                      <a:pt x="297" y="703"/>
                    </a:cubicBezTo>
                    <a:cubicBezTo>
                      <a:pt x="296" y="699"/>
                      <a:pt x="290" y="694"/>
                      <a:pt x="284" y="693"/>
                    </a:cubicBezTo>
                    <a:lnTo>
                      <a:pt x="268" y="693"/>
                    </a:lnTo>
                    <a:cubicBezTo>
                      <a:pt x="267" y="693"/>
                      <a:pt x="265" y="693"/>
                      <a:pt x="265" y="693"/>
                    </a:cubicBezTo>
                    <a:cubicBezTo>
                      <a:pt x="263" y="693"/>
                      <a:pt x="263" y="693"/>
                      <a:pt x="262" y="693"/>
                    </a:cubicBezTo>
                    <a:cubicBezTo>
                      <a:pt x="259" y="693"/>
                      <a:pt x="256" y="693"/>
                      <a:pt x="255" y="693"/>
                    </a:cubicBezTo>
                    <a:cubicBezTo>
                      <a:pt x="253" y="694"/>
                      <a:pt x="251" y="698"/>
                      <a:pt x="249" y="701"/>
                    </a:cubicBezTo>
                    <a:cubicBezTo>
                      <a:pt x="247" y="703"/>
                      <a:pt x="247" y="705"/>
                      <a:pt x="247" y="711"/>
                    </a:cubicBezTo>
                    <a:lnTo>
                      <a:pt x="247" y="717"/>
                    </a:lnTo>
                    <a:lnTo>
                      <a:pt x="239" y="715"/>
                    </a:lnTo>
                    <a:lnTo>
                      <a:pt x="238" y="717"/>
                    </a:lnTo>
                    <a:cubicBezTo>
                      <a:pt x="238" y="720"/>
                      <a:pt x="237" y="723"/>
                      <a:pt x="230" y="723"/>
                    </a:cubicBezTo>
                    <a:cubicBezTo>
                      <a:pt x="228" y="723"/>
                      <a:pt x="226" y="723"/>
                      <a:pt x="225" y="723"/>
                    </a:cubicBezTo>
                    <a:cubicBezTo>
                      <a:pt x="222" y="722"/>
                      <a:pt x="221" y="722"/>
                      <a:pt x="219" y="722"/>
                    </a:cubicBezTo>
                    <a:lnTo>
                      <a:pt x="218" y="722"/>
                    </a:lnTo>
                    <a:cubicBezTo>
                      <a:pt x="213" y="722"/>
                      <a:pt x="209" y="722"/>
                      <a:pt x="204" y="718"/>
                    </a:cubicBezTo>
                    <a:cubicBezTo>
                      <a:pt x="203" y="717"/>
                      <a:pt x="200" y="715"/>
                      <a:pt x="200" y="714"/>
                    </a:cubicBezTo>
                    <a:cubicBezTo>
                      <a:pt x="198" y="714"/>
                      <a:pt x="198" y="714"/>
                      <a:pt x="197" y="714"/>
                    </a:cubicBezTo>
                    <a:lnTo>
                      <a:pt x="195" y="714"/>
                    </a:lnTo>
                    <a:lnTo>
                      <a:pt x="189" y="714"/>
                    </a:lnTo>
                    <a:cubicBezTo>
                      <a:pt x="185" y="713"/>
                      <a:pt x="183" y="710"/>
                      <a:pt x="183" y="708"/>
                    </a:cubicBezTo>
                    <a:cubicBezTo>
                      <a:pt x="182" y="708"/>
                      <a:pt x="182" y="708"/>
                      <a:pt x="182" y="708"/>
                    </a:cubicBezTo>
                    <a:cubicBezTo>
                      <a:pt x="181" y="706"/>
                      <a:pt x="178" y="705"/>
                      <a:pt x="176" y="705"/>
                    </a:cubicBezTo>
                    <a:cubicBezTo>
                      <a:pt x="173" y="705"/>
                      <a:pt x="172" y="705"/>
                      <a:pt x="170" y="706"/>
                    </a:cubicBezTo>
                    <a:lnTo>
                      <a:pt x="170" y="708"/>
                    </a:lnTo>
                    <a:lnTo>
                      <a:pt x="170" y="713"/>
                    </a:lnTo>
                    <a:lnTo>
                      <a:pt x="162" y="713"/>
                    </a:lnTo>
                    <a:cubicBezTo>
                      <a:pt x="160" y="713"/>
                      <a:pt x="158" y="713"/>
                      <a:pt x="155" y="711"/>
                    </a:cubicBezTo>
                    <a:cubicBezTo>
                      <a:pt x="155" y="711"/>
                      <a:pt x="154" y="713"/>
                      <a:pt x="154" y="715"/>
                    </a:cubicBezTo>
                    <a:lnTo>
                      <a:pt x="154" y="720"/>
                    </a:lnTo>
                    <a:lnTo>
                      <a:pt x="144" y="720"/>
                    </a:lnTo>
                    <a:cubicBezTo>
                      <a:pt x="142" y="718"/>
                      <a:pt x="137" y="718"/>
                      <a:pt x="136" y="714"/>
                    </a:cubicBezTo>
                    <a:lnTo>
                      <a:pt x="136" y="713"/>
                    </a:lnTo>
                    <a:cubicBezTo>
                      <a:pt x="136" y="711"/>
                      <a:pt x="134" y="710"/>
                      <a:pt x="133" y="710"/>
                    </a:cubicBezTo>
                    <a:cubicBezTo>
                      <a:pt x="132" y="706"/>
                      <a:pt x="127" y="703"/>
                      <a:pt x="124" y="702"/>
                    </a:cubicBezTo>
                    <a:cubicBezTo>
                      <a:pt x="118" y="701"/>
                      <a:pt x="114" y="696"/>
                      <a:pt x="111" y="690"/>
                    </a:cubicBezTo>
                    <a:lnTo>
                      <a:pt x="109" y="690"/>
                    </a:lnTo>
                    <a:cubicBezTo>
                      <a:pt x="108" y="687"/>
                      <a:pt x="106" y="685"/>
                      <a:pt x="106" y="680"/>
                    </a:cubicBezTo>
                    <a:cubicBezTo>
                      <a:pt x="106" y="680"/>
                      <a:pt x="105" y="680"/>
                      <a:pt x="104" y="680"/>
                    </a:cubicBezTo>
                    <a:cubicBezTo>
                      <a:pt x="102" y="680"/>
                      <a:pt x="100" y="680"/>
                      <a:pt x="100" y="680"/>
                    </a:cubicBezTo>
                    <a:cubicBezTo>
                      <a:pt x="93" y="678"/>
                      <a:pt x="92" y="675"/>
                      <a:pt x="92" y="674"/>
                    </a:cubicBezTo>
                    <a:cubicBezTo>
                      <a:pt x="92" y="674"/>
                      <a:pt x="90" y="671"/>
                      <a:pt x="79" y="671"/>
                    </a:cubicBezTo>
                    <a:lnTo>
                      <a:pt x="74" y="671"/>
                    </a:lnTo>
                    <a:lnTo>
                      <a:pt x="68" y="670"/>
                    </a:lnTo>
                    <a:lnTo>
                      <a:pt x="69" y="664"/>
                    </a:lnTo>
                    <a:cubicBezTo>
                      <a:pt x="68" y="664"/>
                      <a:pt x="67" y="662"/>
                      <a:pt x="65" y="662"/>
                    </a:cubicBezTo>
                    <a:cubicBezTo>
                      <a:pt x="65" y="662"/>
                      <a:pt x="64" y="662"/>
                      <a:pt x="62" y="662"/>
                    </a:cubicBezTo>
                    <a:cubicBezTo>
                      <a:pt x="52" y="659"/>
                      <a:pt x="53" y="647"/>
                      <a:pt x="55" y="641"/>
                    </a:cubicBezTo>
                    <a:lnTo>
                      <a:pt x="55" y="640"/>
                    </a:lnTo>
                    <a:cubicBezTo>
                      <a:pt x="56" y="628"/>
                      <a:pt x="53" y="619"/>
                      <a:pt x="46" y="613"/>
                    </a:cubicBezTo>
                    <a:cubicBezTo>
                      <a:pt x="43" y="610"/>
                      <a:pt x="40" y="608"/>
                      <a:pt x="35" y="604"/>
                    </a:cubicBezTo>
                    <a:lnTo>
                      <a:pt x="34" y="603"/>
                    </a:lnTo>
                    <a:cubicBezTo>
                      <a:pt x="32" y="601"/>
                      <a:pt x="31" y="600"/>
                      <a:pt x="28" y="598"/>
                    </a:cubicBezTo>
                    <a:cubicBezTo>
                      <a:pt x="25" y="597"/>
                      <a:pt x="25" y="594"/>
                      <a:pt x="23" y="589"/>
                    </a:cubicBezTo>
                    <a:lnTo>
                      <a:pt x="22" y="588"/>
                    </a:lnTo>
                    <a:cubicBezTo>
                      <a:pt x="20" y="584"/>
                      <a:pt x="19" y="582"/>
                      <a:pt x="18" y="579"/>
                    </a:cubicBezTo>
                    <a:cubicBezTo>
                      <a:pt x="16" y="577"/>
                      <a:pt x="15" y="576"/>
                      <a:pt x="13" y="575"/>
                    </a:cubicBezTo>
                    <a:cubicBezTo>
                      <a:pt x="10" y="572"/>
                      <a:pt x="11" y="569"/>
                      <a:pt x="11" y="567"/>
                    </a:cubicBezTo>
                    <a:cubicBezTo>
                      <a:pt x="11" y="566"/>
                      <a:pt x="11" y="564"/>
                      <a:pt x="11" y="564"/>
                    </a:cubicBezTo>
                    <a:cubicBezTo>
                      <a:pt x="11" y="563"/>
                      <a:pt x="11" y="561"/>
                      <a:pt x="11" y="561"/>
                    </a:cubicBezTo>
                    <a:cubicBezTo>
                      <a:pt x="11" y="560"/>
                      <a:pt x="10" y="560"/>
                      <a:pt x="9" y="560"/>
                    </a:cubicBezTo>
                    <a:lnTo>
                      <a:pt x="2" y="559"/>
                    </a:lnTo>
                    <a:lnTo>
                      <a:pt x="4" y="552"/>
                    </a:lnTo>
                    <a:cubicBezTo>
                      <a:pt x="7" y="548"/>
                      <a:pt x="10" y="545"/>
                      <a:pt x="11" y="542"/>
                    </a:cubicBezTo>
                    <a:cubicBezTo>
                      <a:pt x="13" y="540"/>
                      <a:pt x="15" y="538"/>
                      <a:pt x="16" y="536"/>
                    </a:cubicBezTo>
                    <a:cubicBezTo>
                      <a:pt x="20" y="532"/>
                      <a:pt x="22" y="526"/>
                      <a:pt x="22" y="520"/>
                    </a:cubicBezTo>
                    <a:cubicBezTo>
                      <a:pt x="22" y="519"/>
                      <a:pt x="22" y="517"/>
                      <a:pt x="22" y="515"/>
                    </a:cubicBezTo>
                    <a:cubicBezTo>
                      <a:pt x="22" y="512"/>
                      <a:pt x="20" y="510"/>
                      <a:pt x="22" y="507"/>
                    </a:cubicBezTo>
                    <a:cubicBezTo>
                      <a:pt x="20" y="507"/>
                      <a:pt x="20" y="507"/>
                      <a:pt x="20" y="507"/>
                    </a:cubicBezTo>
                    <a:cubicBezTo>
                      <a:pt x="15" y="507"/>
                      <a:pt x="13" y="502"/>
                      <a:pt x="13" y="499"/>
                    </a:cubicBezTo>
                    <a:cubicBezTo>
                      <a:pt x="13" y="498"/>
                      <a:pt x="15" y="498"/>
                      <a:pt x="15" y="496"/>
                    </a:cubicBezTo>
                    <a:cubicBezTo>
                      <a:pt x="15" y="495"/>
                      <a:pt x="15" y="494"/>
                      <a:pt x="15" y="492"/>
                    </a:cubicBezTo>
                    <a:lnTo>
                      <a:pt x="13" y="492"/>
                    </a:lnTo>
                    <a:cubicBezTo>
                      <a:pt x="9" y="490"/>
                      <a:pt x="7" y="489"/>
                      <a:pt x="7" y="484"/>
                    </a:cubicBezTo>
                    <a:lnTo>
                      <a:pt x="6" y="483"/>
                    </a:lnTo>
                    <a:cubicBezTo>
                      <a:pt x="6" y="482"/>
                      <a:pt x="4" y="480"/>
                      <a:pt x="4" y="480"/>
                    </a:cubicBezTo>
                    <a:cubicBezTo>
                      <a:pt x="2" y="477"/>
                      <a:pt x="0" y="473"/>
                      <a:pt x="0" y="468"/>
                    </a:cubicBezTo>
                    <a:lnTo>
                      <a:pt x="0" y="450"/>
                    </a:lnTo>
                    <a:lnTo>
                      <a:pt x="4" y="450"/>
                    </a:lnTo>
                    <a:cubicBezTo>
                      <a:pt x="6" y="449"/>
                      <a:pt x="7" y="449"/>
                      <a:pt x="9" y="447"/>
                    </a:cubicBezTo>
                    <a:cubicBezTo>
                      <a:pt x="11" y="446"/>
                      <a:pt x="15" y="443"/>
                      <a:pt x="15" y="440"/>
                    </a:cubicBezTo>
                    <a:cubicBezTo>
                      <a:pt x="16" y="438"/>
                      <a:pt x="16" y="435"/>
                      <a:pt x="16" y="433"/>
                    </a:cubicBezTo>
                    <a:lnTo>
                      <a:pt x="16" y="428"/>
                    </a:lnTo>
                    <a:lnTo>
                      <a:pt x="20" y="426"/>
                    </a:lnTo>
                    <a:cubicBezTo>
                      <a:pt x="22" y="426"/>
                      <a:pt x="25" y="426"/>
                      <a:pt x="27" y="425"/>
                    </a:cubicBezTo>
                    <a:cubicBezTo>
                      <a:pt x="30" y="422"/>
                      <a:pt x="32" y="418"/>
                      <a:pt x="32" y="414"/>
                    </a:cubicBezTo>
                    <a:lnTo>
                      <a:pt x="32" y="397"/>
                    </a:lnTo>
                    <a:lnTo>
                      <a:pt x="39" y="397"/>
                    </a:lnTo>
                    <a:cubicBezTo>
                      <a:pt x="40" y="396"/>
                      <a:pt x="40" y="394"/>
                      <a:pt x="40" y="391"/>
                    </a:cubicBezTo>
                    <a:cubicBezTo>
                      <a:pt x="40" y="389"/>
                      <a:pt x="41" y="388"/>
                      <a:pt x="41" y="387"/>
                    </a:cubicBezTo>
                    <a:cubicBezTo>
                      <a:pt x="41" y="380"/>
                      <a:pt x="44" y="372"/>
                      <a:pt x="47" y="366"/>
                    </a:cubicBezTo>
                    <a:cubicBezTo>
                      <a:pt x="48" y="364"/>
                      <a:pt x="48" y="363"/>
                      <a:pt x="51" y="363"/>
                    </a:cubicBezTo>
                    <a:cubicBezTo>
                      <a:pt x="52" y="360"/>
                      <a:pt x="55" y="359"/>
                      <a:pt x="56" y="360"/>
                    </a:cubicBezTo>
                    <a:lnTo>
                      <a:pt x="58" y="360"/>
                    </a:lnTo>
                    <a:lnTo>
                      <a:pt x="59" y="360"/>
                    </a:lnTo>
                    <a:cubicBezTo>
                      <a:pt x="60" y="360"/>
                      <a:pt x="62" y="360"/>
                      <a:pt x="64" y="359"/>
                    </a:cubicBezTo>
                    <a:cubicBezTo>
                      <a:pt x="65" y="359"/>
                      <a:pt x="65" y="357"/>
                      <a:pt x="65" y="357"/>
                    </a:cubicBezTo>
                    <a:cubicBezTo>
                      <a:pt x="67" y="356"/>
                      <a:pt x="68" y="353"/>
                      <a:pt x="72" y="353"/>
                    </a:cubicBezTo>
                    <a:cubicBezTo>
                      <a:pt x="74" y="353"/>
                      <a:pt x="75" y="353"/>
                      <a:pt x="77" y="353"/>
                    </a:cubicBezTo>
                    <a:cubicBezTo>
                      <a:pt x="77" y="354"/>
                      <a:pt x="77" y="354"/>
                      <a:pt x="79" y="354"/>
                    </a:cubicBezTo>
                    <a:cubicBezTo>
                      <a:pt x="79" y="354"/>
                      <a:pt x="80" y="354"/>
                      <a:pt x="81" y="354"/>
                    </a:cubicBezTo>
                    <a:cubicBezTo>
                      <a:pt x="83" y="354"/>
                      <a:pt x="86" y="354"/>
                      <a:pt x="87" y="353"/>
                    </a:cubicBezTo>
                    <a:cubicBezTo>
                      <a:pt x="90" y="351"/>
                      <a:pt x="92" y="345"/>
                      <a:pt x="90" y="336"/>
                    </a:cubicBezTo>
                    <a:lnTo>
                      <a:pt x="89" y="331"/>
                    </a:lnTo>
                    <a:lnTo>
                      <a:pt x="95" y="331"/>
                    </a:lnTo>
                    <a:cubicBezTo>
                      <a:pt x="96" y="331"/>
                      <a:pt x="96" y="326"/>
                      <a:pt x="97" y="320"/>
                    </a:cubicBezTo>
                    <a:lnTo>
                      <a:pt x="97" y="319"/>
                    </a:lnTo>
                    <a:cubicBezTo>
                      <a:pt x="97" y="312"/>
                      <a:pt x="97" y="303"/>
                      <a:pt x="106" y="299"/>
                    </a:cubicBezTo>
                    <a:cubicBezTo>
                      <a:pt x="106" y="299"/>
                      <a:pt x="108" y="299"/>
                      <a:pt x="109" y="299"/>
                    </a:cubicBezTo>
                    <a:cubicBezTo>
                      <a:pt x="109" y="299"/>
                      <a:pt x="111" y="299"/>
                      <a:pt x="112" y="299"/>
                    </a:cubicBezTo>
                    <a:cubicBezTo>
                      <a:pt x="112" y="299"/>
                      <a:pt x="112" y="300"/>
                      <a:pt x="114" y="300"/>
                    </a:cubicBezTo>
                    <a:cubicBezTo>
                      <a:pt x="114" y="299"/>
                      <a:pt x="114" y="299"/>
                      <a:pt x="114" y="299"/>
                    </a:cubicBezTo>
                    <a:cubicBezTo>
                      <a:pt x="114" y="295"/>
                      <a:pt x="117" y="292"/>
                      <a:pt x="121" y="292"/>
                    </a:cubicBezTo>
                    <a:cubicBezTo>
                      <a:pt x="129" y="293"/>
                      <a:pt x="132" y="291"/>
                      <a:pt x="136" y="284"/>
                    </a:cubicBezTo>
                    <a:cubicBezTo>
                      <a:pt x="137" y="283"/>
                      <a:pt x="137" y="282"/>
                      <a:pt x="137" y="282"/>
                    </a:cubicBezTo>
                    <a:cubicBezTo>
                      <a:pt x="137" y="280"/>
                      <a:pt x="139" y="277"/>
                      <a:pt x="139" y="275"/>
                    </a:cubicBezTo>
                    <a:cubicBezTo>
                      <a:pt x="142" y="270"/>
                      <a:pt x="146" y="270"/>
                      <a:pt x="148" y="271"/>
                    </a:cubicBezTo>
                    <a:lnTo>
                      <a:pt x="149" y="275"/>
                    </a:lnTo>
                    <a:lnTo>
                      <a:pt x="149" y="271"/>
                    </a:lnTo>
                    <a:cubicBezTo>
                      <a:pt x="153" y="270"/>
                      <a:pt x="154" y="270"/>
                      <a:pt x="157" y="270"/>
                    </a:cubicBezTo>
                    <a:cubicBezTo>
                      <a:pt x="160" y="270"/>
                      <a:pt x="162" y="270"/>
                      <a:pt x="166" y="271"/>
                    </a:cubicBezTo>
                    <a:lnTo>
                      <a:pt x="170" y="271"/>
                    </a:lnTo>
                    <a:cubicBezTo>
                      <a:pt x="172" y="272"/>
                      <a:pt x="174" y="272"/>
                      <a:pt x="178" y="272"/>
                    </a:cubicBezTo>
                    <a:cubicBezTo>
                      <a:pt x="182" y="272"/>
                      <a:pt x="183" y="272"/>
                      <a:pt x="183" y="271"/>
                    </a:cubicBezTo>
                    <a:cubicBezTo>
                      <a:pt x="185" y="271"/>
                      <a:pt x="185" y="270"/>
                      <a:pt x="185" y="270"/>
                    </a:cubicBezTo>
                    <a:lnTo>
                      <a:pt x="183" y="264"/>
                    </a:lnTo>
                    <a:lnTo>
                      <a:pt x="189" y="264"/>
                    </a:lnTo>
                    <a:cubicBezTo>
                      <a:pt x="191" y="264"/>
                      <a:pt x="191" y="264"/>
                      <a:pt x="193" y="264"/>
                    </a:cubicBezTo>
                    <a:cubicBezTo>
                      <a:pt x="193" y="265"/>
                      <a:pt x="194" y="265"/>
                      <a:pt x="194" y="265"/>
                    </a:cubicBezTo>
                    <a:cubicBezTo>
                      <a:pt x="198" y="265"/>
                      <a:pt x="200" y="264"/>
                      <a:pt x="200" y="264"/>
                    </a:cubicBezTo>
                    <a:lnTo>
                      <a:pt x="198" y="256"/>
                    </a:lnTo>
                    <a:lnTo>
                      <a:pt x="206" y="258"/>
                    </a:lnTo>
                    <a:cubicBezTo>
                      <a:pt x="207" y="258"/>
                      <a:pt x="210" y="258"/>
                      <a:pt x="213" y="258"/>
                    </a:cubicBezTo>
                    <a:cubicBezTo>
                      <a:pt x="216" y="258"/>
                      <a:pt x="219" y="258"/>
                      <a:pt x="221" y="258"/>
                    </a:cubicBezTo>
                    <a:cubicBezTo>
                      <a:pt x="226" y="258"/>
                      <a:pt x="232" y="258"/>
                      <a:pt x="239" y="261"/>
                    </a:cubicBezTo>
                    <a:cubicBezTo>
                      <a:pt x="243" y="261"/>
                      <a:pt x="246" y="262"/>
                      <a:pt x="249" y="264"/>
                    </a:cubicBezTo>
                    <a:cubicBezTo>
                      <a:pt x="251" y="267"/>
                      <a:pt x="255" y="268"/>
                      <a:pt x="258" y="268"/>
                    </a:cubicBezTo>
                    <a:lnTo>
                      <a:pt x="259" y="268"/>
                    </a:lnTo>
                    <a:cubicBezTo>
                      <a:pt x="262" y="268"/>
                      <a:pt x="263" y="265"/>
                      <a:pt x="267" y="262"/>
                    </a:cubicBezTo>
                    <a:cubicBezTo>
                      <a:pt x="270" y="258"/>
                      <a:pt x="274" y="252"/>
                      <a:pt x="283" y="252"/>
                    </a:cubicBezTo>
                    <a:lnTo>
                      <a:pt x="288" y="254"/>
                    </a:lnTo>
                    <a:lnTo>
                      <a:pt x="287" y="259"/>
                    </a:lnTo>
                    <a:cubicBezTo>
                      <a:pt x="287" y="261"/>
                      <a:pt x="290" y="261"/>
                      <a:pt x="292" y="261"/>
                    </a:cubicBezTo>
                    <a:cubicBezTo>
                      <a:pt x="295" y="261"/>
                      <a:pt x="299" y="262"/>
                      <a:pt x="302" y="267"/>
                    </a:cubicBezTo>
                    <a:cubicBezTo>
                      <a:pt x="303" y="270"/>
                      <a:pt x="302" y="272"/>
                      <a:pt x="302" y="274"/>
                    </a:cubicBezTo>
                    <a:cubicBezTo>
                      <a:pt x="302" y="275"/>
                      <a:pt x="302" y="275"/>
                      <a:pt x="302" y="275"/>
                    </a:cubicBezTo>
                    <a:cubicBezTo>
                      <a:pt x="303" y="275"/>
                      <a:pt x="303" y="277"/>
                      <a:pt x="305" y="277"/>
                    </a:cubicBezTo>
                    <a:lnTo>
                      <a:pt x="309" y="277"/>
                    </a:lnTo>
                    <a:lnTo>
                      <a:pt x="309" y="287"/>
                    </a:lnTo>
                    <a:cubicBezTo>
                      <a:pt x="309" y="289"/>
                      <a:pt x="309" y="289"/>
                      <a:pt x="309" y="291"/>
                    </a:cubicBezTo>
                    <a:lnTo>
                      <a:pt x="309" y="292"/>
                    </a:lnTo>
                    <a:cubicBezTo>
                      <a:pt x="309" y="292"/>
                      <a:pt x="311" y="292"/>
                      <a:pt x="312" y="292"/>
                    </a:cubicBezTo>
                    <a:lnTo>
                      <a:pt x="318" y="293"/>
                    </a:lnTo>
                    <a:lnTo>
                      <a:pt x="316" y="299"/>
                    </a:lnTo>
                    <a:cubicBezTo>
                      <a:pt x="315" y="303"/>
                      <a:pt x="315" y="305"/>
                      <a:pt x="315" y="307"/>
                    </a:cubicBezTo>
                    <a:cubicBezTo>
                      <a:pt x="316" y="308"/>
                      <a:pt x="318" y="308"/>
                      <a:pt x="320" y="308"/>
                    </a:cubicBezTo>
                    <a:cubicBezTo>
                      <a:pt x="320" y="308"/>
                      <a:pt x="321" y="308"/>
                      <a:pt x="323" y="308"/>
                    </a:cubicBezTo>
                    <a:cubicBezTo>
                      <a:pt x="324" y="308"/>
                      <a:pt x="327" y="308"/>
                      <a:pt x="328" y="308"/>
                    </a:cubicBezTo>
                    <a:cubicBezTo>
                      <a:pt x="332" y="308"/>
                      <a:pt x="335" y="308"/>
                      <a:pt x="337" y="308"/>
                    </a:cubicBezTo>
                    <a:cubicBezTo>
                      <a:pt x="339" y="308"/>
                      <a:pt x="340" y="308"/>
                      <a:pt x="342" y="308"/>
                    </a:cubicBezTo>
                    <a:lnTo>
                      <a:pt x="348" y="310"/>
                    </a:lnTo>
                    <a:lnTo>
                      <a:pt x="346" y="316"/>
                    </a:lnTo>
                    <a:cubicBezTo>
                      <a:pt x="346" y="316"/>
                      <a:pt x="348" y="317"/>
                      <a:pt x="353" y="317"/>
                    </a:cubicBezTo>
                    <a:cubicBezTo>
                      <a:pt x="357" y="317"/>
                      <a:pt x="358" y="317"/>
                      <a:pt x="360" y="317"/>
                    </a:cubicBezTo>
                    <a:cubicBezTo>
                      <a:pt x="363" y="317"/>
                      <a:pt x="364" y="317"/>
                      <a:pt x="364" y="317"/>
                    </a:cubicBezTo>
                    <a:lnTo>
                      <a:pt x="372" y="317"/>
                    </a:lnTo>
                    <a:lnTo>
                      <a:pt x="369" y="323"/>
                    </a:lnTo>
                    <a:cubicBezTo>
                      <a:pt x="369" y="324"/>
                      <a:pt x="369" y="324"/>
                      <a:pt x="369" y="324"/>
                    </a:cubicBezTo>
                    <a:cubicBezTo>
                      <a:pt x="369" y="324"/>
                      <a:pt x="370" y="324"/>
                      <a:pt x="373" y="326"/>
                    </a:cubicBezTo>
                    <a:lnTo>
                      <a:pt x="377" y="326"/>
                    </a:lnTo>
                    <a:lnTo>
                      <a:pt x="376" y="332"/>
                    </a:lnTo>
                    <a:lnTo>
                      <a:pt x="376" y="333"/>
                    </a:lnTo>
                    <a:cubicBezTo>
                      <a:pt x="376" y="333"/>
                      <a:pt x="377" y="333"/>
                      <a:pt x="382" y="333"/>
                    </a:cubicBezTo>
                    <a:cubicBezTo>
                      <a:pt x="384" y="333"/>
                      <a:pt x="384" y="333"/>
                      <a:pt x="385" y="333"/>
                    </a:cubicBezTo>
                    <a:lnTo>
                      <a:pt x="386" y="333"/>
                    </a:lnTo>
                    <a:lnTo>
                      <a:pt x="392" y="333"/>
                    </a:lnTo>
                    <a:lnTo>
                      <a:pt x="392" y="339"/>
                    </a:lnTo>
                    <a:cubicBezTo>
                      <a:pt x="392" y="339"/>
                      <a:pt x="397" y="341"/>
                      <a:pt x="398" y="341"/>
                    </a:cubicBezTo>
                    <a:lnTo>
                      <a:pt x="400" y="341"/>
                    </a:lnTo>
                    <a:lnTo>
                      <a:pt x="402" y="342"/>
                    </a:lnTo>
                    <a:cubicBezTo>
                      <a:pt x="404" y="342"/>
                      <a:pt x="405" y="342"/>
                      <a:pt x="407" y="342"/>
                    </a:cubicBezTo>
                    <a:cubicBezTo>
                      <a:pt x="409" y="342"/>
                      <a:pt x="410" y="342"/>
                      <a:pt x="410" y="341"/>
                    </a:cubicBezTo>
                    <a:cubicBezTo>
                      <a:pt x="413" y="338"/>
                      <a:pt x="413" y="332"/>
                      <a:pt x="413" y="328"/>
                    </a:cubicBezTo>
                    <a:lnTo>
                      <a:pt x="413" y="317"/>
                    </a:lnTo>
                    <a:lnTo>
                      <a:pt x="419" y="320"/>
                    </a:lnTo>
                    <a:cubicBezTo>
                      <a:pt x="423" y="320"/>
                      <a:pt x="426" y="323"/>
                      <a:pt x="428" y="324"/>
                    </a:cubicBezTo>
                    <a:cubicBezTo>
                      <a:pt x="430" y="326"/>
                      <a:pt x="433" y="328"/>
                      <a:pt x="434" y="328"/>
                    </a:cubicBezTo>
                    <a:lnTo>
                      <a:pt x="440" y="328"/>
                    </a:lnTo>
                    <a:lnTo>
                      <a:pt x="438" y="333"/>
                    </a:lnTo>
                    <a:cubicBezTo>
                      <a:pt x="438" y="335"/>
                      <a:pt x="438" y="335"/>
                      <a:pt x="438" y="335"/>
                    </a:cubicBezTo>
                    <a:cubicBezTo>
                      <a:pt x="438" y="335"/>
                      <a:pt x="442" y="336"/>
                      <a:pt x="444" y="336"/>
                    </a:cubicBezTo>
                    <a:cubicBezTo>
                      <a:pt x="446" y="336"/>
                      <a:pt x="446" y="336"/>
                      <a:pt x="447" y="336"/>
                    </a:cubicBezTo>
                    <a:cubicBezTo>
                      <a:pt x="449" y="336"/>
                      <a:pt x="450" y="336"/>
                      <a:pt x="451" y="336"/>
                    </a:cubicBezTo>
                    <a:cubicBezTo>
                      <a:pt x="454" y="336"/>
                      <a:pt x="461" y="336"/>
                      <a:pt x="461" y="341"/>
                    </a:cubicBezTo>
                    <a:cubicBezTo>
                      <a:pt x="462" y="341"/>
                      <a:pt x="462" y="342"/>
                      <a:pt x="462" y="342"/>
                    </a:cubicBezTo>
                    <a:cubicBezTo>
                      <a:pt x="463" y="344"/>
                      <a:pt x="466" y="344"/>
                      <a:pt x="470" y="344"/>
                    </a:cubicBezTo>
                    <a:cubicBezTo>
                      <a:pt x="470" y="344"/>
                      <a:pt x="474" y="344"/>
                      <a:pt x="474" y="342"/>
                    </a:cubicBezTo>
                    <a:lnTo>
                      <a:pt x="474" y="336"/>
                    </a:lnTo>
                    <a:lnTo>
                      <a:pt x="479" y="338"/>
                    </a:lnTo>
                    <a:cubicBezTo>
                      <a:pt x="481" y="338"/>
                      <a:pt x="483" y="338"/>
                      <a:pt x="483" y="338"/>
                    </a:cubicBezTo>
                    <a:cubicBezTo>
                      <a:pt x="486" y="338"/>
                      <a:pt x="487" y="338"/>
                      <a:pt x="489" y="333"/>
                    </a:cubicBezTo>
                    <a:lnTo>
                      <a:pt x="489" y="332"/>
                    </a:lnTo>
                    <a:cubicBezTo>
                      <a:pt x="490" y="331"/>
                      <a:pt x="490" y="328"/>
                      <a:pt x="490" y="324"/>
                    </a:cubicBezTo>
                    <a:cubicBezTo>
                      <a:pt x="490" y="324"/>
                      <a:pt x="489" y="324"/>
                      <a:pt x="487" y="324"/>
                    </a:cubicBezTo>
                    <a:lnTo>
                      <a:pt x="483" y="324"/>
                    </a:lnTo>
                    <a:lnTo>
                      <a:pt x="483" y="319"/>
                    </a:lnTo>
                    <a:cubicBezTo>
                      <a:pt x="483" y="319"/>
                      <a:pt x="483" y="317"/>
                      <a:pt x="483" y="316"/>
                    </a:cubicBezTo>
                    <a:cubicBezTo>
                      <a:pt x="483" y="314"/>
                      <a:pt x="484" y="311"/>
                      <a:pt x="483" y="310"/>
                    </a:cubicBezTo>
                    <a:lnTo>
                      <a:pt x="481" y="310"/>
                    </a:lnTo>
                    <a:cubicBezTo>
                      <a:pt x="475" y="308"/>
                      <a:pt x="475" y="304"/>
                      <a:pt x="475" y="300"/>
                    </a:cubicBezTo>
                    <a:lnTo>
                      <a:pt x="475" y="299"/>
                    </a:lnTo>
                    <a:lnTo>
                      <a:pt x="475" y="291"/>
                    </a:lnTo>
                    <a:cubicBezTo>
                      <a:pt x="477" y="289"/>
                      <a:pt x="477" y="289"/>
                      <a:pt x="477" y="287"/>
                    </a:cubicBezTo>
                    <a:lnTo>
                      <a:pt x="477" y="286"/>
                    </a:lnTo>
                    <a:cubicBezTo>
                      <a:pt x="475" y="286"/>
                      <a:pt x="474" y="286"/>
                      <a:pt x="474" y="286"/>
                    </a:cubicBezTo>
                    <a:lnTo>
                      <a:pt x="468" y="284"/>
                    </a:lnTo>
                    <a:lnTo>
                      <a:pt x="470" y="279"/>
                    </a:lnTo>
                    <a:cubicBezTo>
                      <a:pt x="470" y="279"/>
                      <a:pt x="468" y="277"/>
                      <a:pt x="466" y="277"/>
                    </a:cubicBezTo>
                    <a:lnTo>
                      <a:pt x="465" y="277"/>
                    </a:lnTo>
                    <a:cubicBezTo>
                      <a:pt x="465" y="277"/>
                      <a:pt x="463" y="279"/>
                      <a:pt x="463" y="280"/>
                    </a:cubicBezTo>
                    <a:lnTo>
                      <a:pt x="463" y="284"/>
                    </a:lnTo>
                    <a:lnTo>
                      <a:pt x="459" y="284"/>
                    </a:lnTo>
                    <a:cubicBezTo>
                      <a:pt x="458" y="284"/>
                      <a:pt x="456" y="284"/>
                      <a:pt x="454" y="284"/>
                    </a:cubicBezTo>
                    <a:cubicBezTo>
                      <a:pt x="450" y="284"/>
                      <a:pt x="447" y="283"/>
                      <a:pt x="442" y="280"/>
                    </a:cubicBezTo>
                    <a:cubicBezTo>
                      <a:pt x="440" y="277"/>
                      <a:pt x="438" y="277"/>
                      <a:pt x="435" y="275"/>
                    </a:cubicBezTo>
                    <a:lnTo>
                      <a:pt x="429" y="275"/>
                    </a:lnTo>
                    <a:lnTo>
                      <a:pt x="430" y="270"/>
                    </a:lnTo>
                    <a:cubicBezTo>
                      <a:pt x="429" y="268"/>
                      <a:pt x="428" y="268"/>
                      <a:pt x="426" y="268"/>
                    </a:cubicBezTo>
                    <a:lnTo>
                      <a:pt x="425" y="268"/>
                    </a:lnTo>
                    <a:cubicBezTo>
                      <a:pt x="416" y="267"/>
                      <a:pt x="416" y="258"/>
                      <a:pt x="416" y="255"/>
                    </a:cubicBezTo>
                    <a:lnTo>
                      <a:pt x="416" y="254"/>
                    </a:lnTo>
                    <a:lnTo>
                      <a:pt x="414" y="252"/>
                    </a:lnTo>
                    <a:cubicBezTo>
                      <a:pt x="410" y="252"/>
                      <a:pt x="409" y="249"/>
                      <a:pt x="407" y="246"/>
                    </a:cubicBezTo>
                    <a:lnTo>
                      <a:pt x="407" y="244"/>
                    </a:lnTo>
                    <a:cubicBezTo>
                      <a:pt x="402" y="239"/>
                      <a:pt x="401" y="231"/>
                      <a:pt x="401" y="223"/>
                    </a:cubicBezTo>
                    <a:lnTo>
                      <a:pt x="402" y="218"/>
                    </a:lnTo>
                    <a:lnTo>
                      <a:pt x="409" y="219"/>
                    </a:lnTo>
                    <a:lnTo>
                      <a:pt x="409" y="218"/>
                    </a:lnTo>
                    <a:lnTo>
                      <a:pt x="410" y="218"/>
                    </a:lnTo>
                    <a:cubicBezTo>
                      <a:pt x="410" y="214"/>
                      <a:pt x="413" y="212"/>
                      <a:pt x="417" y="212"/>
                    </a:cubicBezTo>
                    <a:lnTo>
                      <a:pt x="434" y="212"/>
                    </a:lnTo>
                    <a:cubicBezTo>
                      <a:pt x="433" y="210"/>
                      <a:pt x="430" y="207"/>
                      <a:pt x="430" y="206"/>
                    </a:cubicBezTo>
                    <a:cubicBezTo>
                      <a:pt x="429" y="205"/>
                      <a:pt x="429" y="205"/>
                      <a:pt x="429" y="203"/>
                    </a:cubicBezTo>
                    <a:cubicBezTo>
                      <a:pt x="426" y="198"/>
                      <a:pt x="423" y="196"/>
                      <a:pt x="419" y="193"/>
                    </a:cubicBezTo>
                    <a:cubicBezTo>
                      <a:pt x="417" y="193"/>
                      <a:pt x="416" y="191"/>
                      <a:pt x="414" y="191"/>
                    </a:cubicBezTo>
                    <a:cubicBezTo>
                      <a:pt x="410" y="190"/>
                      <a:pt x="410" y="185"/>
                      <a:pt x="412" y="184"/>
                    </a:cubicBezTo>
                    <a:cubicBezTo>
                      <a:pt x="410" y="184"/>
                      <a:pt x="410" y="184"/>
                      <a:pt x="410" y="184"/>
                    </a:cubicBezTo>
                    <a:cubicBezTo>
                      <a:pt x="409" y="182"/>
                      <a:pt x="405" y="182"/>
                      <a:pt x="404" y="181"/>
                    </a:cubicBezTo>
                    <a:lnTo>
                      <a:pt x="400" y="178"/>
                    </a:lnTo>
                    <a:cubicBezTo>
                      <a:pt x="397" y="175"/>
                      <a:pt x="394" y="173"/>
                      <a:pt x="391" y="170"/>
                    </a:cubicBezTo>
                    <a:cubicBezTo>
                      <a:pt x="386" y="168"/>
                      <a:pt x="381" y="165"/>
                      <a:pt x="376" y="165"/>
                    </a:cubicBezTo>
                    <a:cubicBezTo>
                      <a:pt x="374" y="165"/>
                      <a:pt x="373" y="165"/>
                      <a:pt x="372" y="166"/>
                    </a:cubicBezTo>
                    <a:cubicBezTo>
                      <a:pt x="370" y="166"/>
                      <a:pt x="369" y="168"/>
                      <a:pt x="369" y="169"/>
                    </a:cubicBezTo>
                    <a:cubicBezTo>
                      <a:pt x="367" y="170"/>
                      <a:pt x="367" y="172"/>
                      <a:pt x="367" y="173"/>
                    </a:cubicBezTo>
                    <a:cubicBezTo>
                      <a:pt x="367" y="175"/>
                      <a:pt x="367" y="175"/>
                      <a:pt x="367" y="175"/>
                    </a:cubicBezTo>
                    <a:cubicBezTo>
                      <a:pt x="369" y="178"/>
                      <a:pt x="372" y="181"/>
                      <a:pt x="373" y="184"/>
                    </a:cubicBezTo>
                    <a:lnTo>
                      <a:pt x="374" y="185"/>
                    </a:lnTo>
                    <a:cubicBezTo>
                      <a:pt x="381" y="196"/>
                      <a:pt x="388" y="206"/>
                      <a:pt x="388" y="219"/>
                    </a:cubicBezTo>
                    <a:cubicBezTo>
                      <a:pt x="389" y="227"/>
                      <a:pt x="386" y="233"/>
                      <a:pt x="382" y="239"/>
                    </a:cubicBezTo>
                    <a:cubicBezTo>
                      <a:pt x="381" y="239"/>
                      <a:pt x="381" y="240"/>
                      <a:pt x="381" y="240"/>
                    </a:cubicBezTo>
                    <a:cubicBezTo>
                      <a:pt x="381" y="242"/>
                      <a:pt x="381" y="244"/>
                      <a:pt x="379" y="246"/>
                    </a:cubicBezTo>
                    <a:cubicBezTo>
                      <a:pt x="376" y="249"/>
                      <a:pt x="372" y="250"/>
                      <a:pt x="370" y="250"/>
                    </a:cubicBezTo>
                    <a:cubicBezTo>
                      <a:pt x="369" y="250"/>
                      <a:pt x="369" y="250"/>
                      <a:pt x="369" y="250"/>
                    </a:cubicBezTo>
                    <a:cubicBezTo>
                      <a:pt x="364" y="250"/>
                      <a:pt x="363" y="247"/>
                      <a:pt x="361" y="246"/>
                    </a:cubicBezTo>
                    <a:lnTo>
                      <a:pt x="361" y="244"/>
                    </a:lnTo>
                    <a:cubicBezTo>
                      <a:pt x="361" y="244"/>
                      <a:pt x="361" y="243"/>
                      <a:pt x="360" y="242"/>
                    </a:cubicBezTo>
                    <a:cubicBezTo>
                      <a:pt x="358" y="240"/>
                      <a:pt x="358" y="239"/>
                      <a:pt x="357" y="237"/>
                    </a:cubicBezTo>
                    <a:cubicBezTo>
                      <a:pt x="356" y="235"/>
                      <a:pt x="353" y="235"/>
                      <a:pt x="351" y="234"/>
                    </a:cubicBezTo>
                    <a:lnTo>
                      <a:pt x="348" y="234"/>
                    </a:lnTo>
                    <a:lnTo>
                      <a:pt x="348" y="231"/>
                    </a:lnTo>
                    <a:cubicBezTo>
                      <a:pt x="348" y="230"/>
                      <a:pt x="346" y="228"/>
                      <a:pt x="345" y="227"/>
                    </a:cubicBezTo>
                    <a:cubicBezTo>
                      <a:pt x="344" y="223"/>
                      <a:pt x="342" y="221"/>
                      <a:pt x="340" y="218"/>
                    </a:cubicBezTo>
                    <a:cubicBezTo>
                      <a:pt x="340" y="216"/>
                      <a:pt x="340" y="214"/>
                      <a:pt x="340" y="214"/>
                    </a:cubicBezTo>
                    <a:cubicBezTo>
                      <a:pt x="340" y="212"/>
                      <a:pt x="340" y="212"/>
                      <a:pt x="340" y="212"/>
                    </a:cubicBezTo>
                    <a:cubicBezTo>
                      <a:pt x="340" y="212"/>
                      <a:pt x="339" y="210"/>
                      <a:pt x="336" y="210"/>
                    </a:cubicBezTo>
                    <a:cubicBezTo>
                      <a:pt x="335" y="210"/>
                      <a:pt x="335" y="210"/>
                      <a:pt x="333" y="210"/>
                    </a:cubicBezTo>
                    <a:cubicBezTo>
                      <a:pt x="332" y="210"/>
                      <a:pt x="332" y="210"/>
                      <a:pt x="330" y="210"/>
                    </a:cubicBezTo>
                    <a:lnTo>
                      <a:pt x="324" y="210"/>
                    </a:lnTo>
                    <a:lnTo>
                      <a:pt x="325" y="205"/>
                    </a:lnTo>
                    <a:cubicBezTo>
                      <a:pt x="325" y="203"/>
                      <a:pt x="325" y="203"/>
                      <a:pt x="325" y="203"/>
                    </a:cubicBezTo>
                    <a:cubicBezTo>
                      <a:pt x="325" y="203"/>
                      <a:pt x="324" y="203"/>
                      <a:pt x="320" y="203"/>
                    </a:cubicBezTo>
                    <a:cubicBezTo>
                      <a:pt x="320" y="203"/>
                      <a:pt x="318" y="203"/>
                      <a:pt x="316" y="203"/>
                    </a:cubicBezTo>
                    <a:lnTo>
                      <a:pt x="315" y="203"/>
                    </a:lnTo>
                    <a:cubicBezTo>
                      <a:pt x="318" y="207"/>
                      <a:pt x="323" y="210"/>
                      <a:pt x="327" y="214"/>
                    </a:cubicBezTo>
                    <a:cubicBezTo>
                      <a:pt x="327" y="215"/>
                      <a:pt x="328" y="215"/>
                      <a:pt x="328" y="215"/>
                    </a:cubicBezTo>
                    <a:cubicBezTo>
                      <a:pt x="330" y="215"/>
                      <a:pt x="335" y="218"/>
                      <a:pt x="335" y="222"/>
                    </a:cubicBezTo>
                    <a:lnTo>
                      <a:pt x="333" y="252"/>
                    </a:lnTo>
                    <a:lnTo>
                      <a:pt x="333" y="254"/>
                    </a:lnTo>
                    <a:cubicBezTo>
                      <a:pt x="333" y="256"/>
                      <a:pt x="330" y="259"/>
                      <a:pt x="328" y="261"/>
                    </a:cubicBezTo>
                    <a:cubicBezTo>
                      <a:pt x="327" y="262"/>
                      <a:pt x="327" y="262"/>
                      <a:pt x="327" y="264"/>
                    </a:cubicBezTo>
                    <a:cubicBezTo>
                      <a:pt x="325" y="265"/>
                      <a:pt x="325" y="265"/>
                      <a:pt x="325" y="267"/>
                    </a:cubicBezTo>
                    <a:lnTo>
                      <a:pt x="325" y="272"/>
                    </a:lnTo>
                    <a:lnTo>
                      <a:pt x="307" y="271"/>
                    </a:lnTo>
                    <a:lnTo>
                      <a:pt x="308" y="265"/>
                    </a:lnTo>
                    <a:lnTo>
                      <a:pt x="308" y="264"/>
                    </a:lnTo>
                    <a:cubicBezTo>
                      <a:pt x="308" y="264"/>
                      <a:pt x="307" y="264"/>
                      <a:pt x="305" y="264"/>
                    </a:cubicBezTo>
                    <a:lnTo>
                      <a:pt x="300" y="262"/>
                    </a:lnTo>
                    <a:lnTo>
                      <a:pt x="300" y="237"/>
                    </a:lnTo>
                    <a:cubicBezTo>
                      <a:pt x="300" y="235"/>
                      <a:pt x="299" y="231"/>
                      <a:pt x="296" y="228"/>
                    </a:cubicBezTo>
                    <a:cubicBezTo>
                      <a:pt x="293" y="226"/>
                      <a:pt x="290" y="223"/>
                      <a:pt x="286" y="223"/>
                    </a:cubicBezTo>
                    <a:lnTo>
                      <a:pt x="277" y="223"/>
                    </a:lnTo>
                    <a:lnTo>
                      <a:pt x="278" y="218"/>
                    </a:lnTo>
                    <a:lnTo>
                      <a:pt x="278" y="216"/>
                    </a:lnTo>
                    <a:cubicBezTo>
                      <a:pt x="278" y="216"/>
                      <a:pt x="274" y="216"/>
                      <a:pt x="272" y="216"/>
                    </a:cubicBezTo>
                    <a:lnTo>
                      <a:pt x="271" y="216"/>
                    </a:lnTo>
                    <a:cubicBezTo>
                      <a:pt x="267" y="216"/>
                      <a:pt x="265" y="214"/>
                      <a:pt x="263" y="210"/>
                    </a:cubicBezTo>
                    <a:cubicBezTo>
                      <a:pt x="262" y="209"/>
                      <a:pt x="262" y="209"/>
                      <a:pt x="262" y="207"/>
                    </a:cubicBezTo>
                    <a:cubicBezTo>
                      <a:pt x="260" y="205"/>
                      <a:pt x="259" y="203"/>
                      <a:pt x="258" y="202"/>
                    </a:cubicBezTo>
                    <a:cubicBezTo>
                      <a:pt x="255" y="200"/>
                      <a:pt x="253" y="200"/>
                      <a:pt x="250" y="200"/>
                    </a:cubicBezTo>
                    <a:cubicBezTo>
                      <a:pt x="249" y="200"/>
                      <a:pt x="249" y="200"/>
                      <a:pt x="249" y="200"/>
                    </a:cubicBezTo>
                    <a:lnTo>
                      <a:pt x="247" y="200"/>
                    </a:lnTo>
                    <a:cubicBezTo>
                      <a:pt x="244" y="200"/>
                      <a:pt x="243" y="198"/>
                      <a:pt x="242" y="194"/>
                    </a:cubicBezTo>
                    <a:cubicBezTo>
                      <a:pt x="239" y="193"/>
                      <a:pt x="237" y="191"/>
                      <a:pt x="234" y="191"/>
                    </a:cubicBezTo>
                    <a:lnTo>
                      <a:pt x="232" y="191"/>
                    </a:lnTo>
                    <a:cubicBezTo>
                      <a:pt x="231" y="191"/>
                      <a:pt x="228" y="193"/>
                      <a:pt x="228" y="194"/>
                    </a:cubicBezTo>
                    <a:cubicBezTo>
                      <a:pt x="226" y="198"/>
                      <a:pt x="223" y="198"/>
                      <a:pt x="222" y="198"/>
                    </a:cubicBezTo>
                    <a:cubicBezTo>
                      <a:pt x="221" y="198"/>
                      <a:pt x="221" y="198"/>
                      <a:pt x="221" y="198"/>
                    </a:cubicBezTo>
                    <a:cubicBezTo>
                      <a:pt x="219" y="198"/>
                      <a:pt x="219" y="198"/>
                      <a:pt x="219" y="198"/>
                    </a:cubicBezTo>
                    <a:lnTo>
                      <a:pt x="200" y="198"/>
                    </a:lnTo>
                    <a:lnTo>
                      <a:pt x="198" y="197"/>
                    </a:lnTo>
                    <a:cubicBezTo>
                      <a:pt x="197" y="198"/>
                      <a:pt x="197" y="200"/>
                      <a:pt x="197" y="203"/>
                    </a:cubicBezTo>
                    <a:cubicBezTo>
                      <a:pt x="197" y="212"/>
                      <a:pt x="193" y="218"/>
                      <a:pt x="185" y="221"/>
                    </a:cubicBezTo>
                    <a:lnTo>
                      <a:pt x="179" y="222"/>
                    </a:lnTo>
                    <a:lnTo>
                      <a:pt x="179" y="216"/>
                    </a:lnTo>
                    <a:cubicBezTo>
                      <a:pt x="178" y="198"/>
                      <a:pt x="170" y="182"/>
                      <a:pt x="157" y="166"/>
                    </a:cubicBezTo>
                    <a:cubicBezTo>
                      <a:pt x="153" y="163"/>
                      <a:pt x="149" y="160"/>
                      <a:pt x="146" y="156"/>
                    </a:cubicBezTo>
                    <a:cubicBezTo>
                      <a:pt x="137" y="147"/>
                      <a:pt x="127" y="137"/>
                      <a:pt x="121" y="123"/>
                    </a:cubicBezTo>
                    <a:lnTo>
                      <a:pt x="118" y="119"/>
                    </a:lnTo>
                    <a:lnTo>
                      <a:pt x="124" y="116"/>
                    </a:lnTo>
                    <a:cubicBezTo>
                      <a:pt x="127" y="114"/>
                      <a:pt x="132" y="113"/>
                      <a:pt x="133" y="109"/>
                    </a:cubicBezTo>
                    <a:cubicBezTo>
                      <a:pt x="134" y="109"/>
                      <a:pt x="136" y="107"/>
                      <a:pt x="136" y="105"/>
                    </a:cubicBezTo>
                    <a:cubicBezTo>
                      <a:pt x="137" y="104"/>
                      <a:pt x="137" y="102"/>
                      <a:pt x="139" y="101"/>
                    </a:cubicBezTo>
                    <a:cubicBezTo>
                      <a:pt x="141" y="98"/>
                      <a:pt x="144" y="93"/>
                      <a:pt x="146" y="91"/>
                    </a:cubicBezTo>
                    <a:cubicBezTo>
                      <a:pt x="153" y="86"/>
                      <a:pt x="157" y="86"/>
                      <a:pt x="161" y="86"/>
                    </a:cubicBezTo>
                    <a:lnTo>
                      <a:pt x="162" y="86"/>
                    </a:lnTo>
                    <a:cubicBezTo>
                      <a:pt x="164" y="86"/>
                      <a:pt x="166" y="86"/>
                      <a:pt x="167" y="84"/>
                    </a:cubicBezTo>
                    <a:cubicBezTo>
                      <a:pt x="169" y="83"/>
                      <a:pt x="170" y="79"/>
                      <a:pt x="176" y="79"/>
                    </a:cubicBezTo>
                    <a:lnTo>
                      <a:pt x="183" y="79"/>
                    </a:lnTo>
                    <a:cubicBezTo>
                      <a:pt x="183" y="80"/>
                      <a:pt x="185" y="80"/>
                      <a:pt x="186" y="80"/>
                    </a:cubicBezTo>
                    <a:cubicBezTo>
                      <a:pt x="188" y="80"/>
                      <a:pt x="188" y="80"/>
                      <a:pt x="189" y="80"/>
                    </a:cubicBezTo>
                    <a:cubicBezTo>
                      <a:pt x="191" y="80"/>
                      <a:pt x="191" y="80"/>
                      <a:pt x="191" y="80"/>
                    </a:cubicBezTo>
                    <a:cubicBezTo>
                      <a:pt x="191" y="80"/>
                      <a:pt x="191" y="79"/>
                      <a:pt x="191" y="77"/>
                    </a:cubicBezTo>
                    <a:cubicBezTo>
                      <a:pt x="193" y="76"/>
                      <a:pt x="194" y="71"/>
                      <a:pt x="200" y="72"/>
                    </a:cubicBezTo>
                    <a:lnTo>
                      <a:pt x="201" y="72"/>
                    </a:lnTo>
                    <a:cubicBezTo>
                      <a:pt x="203" y="72"/>
                      <a:pt x="203" y="72"/>
                      <a:pt x="203" y="72"/>
                    </a:cubicBezTo>
                    <a:lnTo>
                      <a:pt x="223" y="72"/>
                    </a:lnTo>
                    <a:lnTo>
                      <a:pt x="225" y="77"/>
                    </a:lnTo>
                    <a:cubicBezTo>
                      <a:pt x="226" y="76"/>
                      <a:pt x="228" y="76"/>
                      <a:pt x="230" y="74"/>
                    </a:cubicBezTo>
                    <a:lnTo>
                      <a:pt x="231" y="74"/>
                    </a:lnTo>
                    <a:lnTo>
                      <a:pt x="231" y="72"/>
                    </a:lnTo>
                    <a:cubicBezTo>
                      <a:pt x="231" y="71"/>
                      <a:pt x="230" y="70"/>
                      <a:pt x="228" y="68"/>
                    </a:cubicBezTo>
                    <a:cubicBezTo>
                      <a:pt x="223" y="67"/>
                      <a:pt x="222" y="63"/>
                      <a:pt x="221" y="61"/>
                    </a:cubicBezTo>
                    <a:cubicBezTo>
                      <a:pt x="221" y="59"/>
                      <a:pt x="221" y="58"/>
                      <a:pt x="219" y="58"/>
                    </a:cubicBezTo>
                    <a:cubicBezTo>
                      <a:pt x="218" y="55"/>
                      <a:pt x="216" y="53"/>
                      <a:pt x="213" y="52"/>
                    </a:cubicBezTo>
                    <a:cubicBezTo>
                      <a:pt x="207" y="51"/>
                      <a:pt x="209" y="43"/>
                      <a:pt x="209" y="40"/>
                    </a:cubicBezTo>
                    <a:lnTo>
                      <a:pt x="209" y="39"/>
                    </a:lnTo>
                    <a:lnTo>
                      <a:pt x="209" y="25"/>
                    </a:lnTo>
                    <a:lnTo>
                      <a:pt x="214" y="27"/>
                    </a:lnTo>
                    <a:cubicBezTo>
                      <a:pt x="216" y="27"/>
                      <a:pt x="216" y="27"/>
                      <a:pt x="216" y="27"/>
                    </a:cubicBezTo>
                    <a:cubicBezTo>
                      <a:pt x="216" y="27"/>
                      <a:pt x="216" y="25"/>
                      <a:pt x="218" y="24"/>
                    </a:cubicBezTo>
                    <a:cubicBezTo>
                      <a:pt x="216" y="23"/>
                      <a:pt x="218" y="23"/>
                      <a:pt x="218" y="21"/>
                    </a:cubicBezTo>
                    <a:cubicBezTo>
                      <a:pt x="218" y="19"/>
                      <a:pt x="218" y="15"/>
                      <a:pt x="218" y="14"/>
                    </a:cubicBezTo>
                    <a:cubicBezTo>
                      <a:pt x="216" y="14"/>
                      <a:pt x="216" y="14"/>
                      <a:pt x="214" y="14"/>
                    </a:cubicBezTo>
                    <a:cubicBezTo>
                      <a:pt x="213" y="14"/>
                      <a:pt x="211" y="12"/>
                      <a:pt x="210" y="12"/>
                    </a:cubicBezTo>
                    <a:cubicBezTo>
                      <a:pt x="209" y="9"/>
                      <a:pt x="210" y="6"/>
                      <a:pt x="210" y="5"/>
                    </a:cubicBezTo>
                    <a:cubicBezTo>
                      <a:pt x="210" y="3"/>
                      <a:pt x="210" y="3"/>
                      <a:pt x="210" y="2"/>
                    </a:cubicBezTo>
                    <a:lnTo>
                      <a:pt x="210" y="0"/>
                    </a:lnTo>
                    <a:cubicBezTo>
                      <a:pt x="409" y="100"/>
                      <a:pt x="563" y="274"/>
                      <a:pt x="637" y="484"/>
                    </a:cubicBezTo>
                    <a:cubicBezTo>
                      <a:pt x="637" y="494"/>
                      <a:pt x="637" y="502"/>
                      <a:pt x="638" y="514"/>
                    </a:cubicBezTo>
                    <a:cubicBezTo>
                      <a:pt x="641" y="538"/>
                      <a:pt x="647" y="561"/>
                      <a:pt x="652" y="577"/>
                    </a:cubicBezTo>
                    <a:lnTo>
                      <a:pt x="654" y="589"/>
                    </a:lnTo>
                    <a:lnTo>
                      <a:pt x="644" y="584"/>
                    </a:lnTo>
                    <a:cubicBezTo>
                      <a:pt x="640" y="581"/>
                      <a:pt x="633" y="577"/>
                      <a:pt x="631" y="573"/>
                    </a:cubicBezTo>
                    <a:cubicBezTo>
                      <a:pt x="628" y="569"/>
                      <a:pt x="626" y="566"/>
                      <a:pt x="628" y="561"/>
                    </a:cubicBezTo>
                    <a:lnTo>
                      <a:pt x="626" y="561"/>
                    </a:lnTo>
                    <a:cubicBezTo>
                      <a:pt x="620" y="560"/>
                      <a:pt x="620" y="557"/>
                      <a:pt x="620" y="554"/>
                    </a:cubicBezTo>
                    <a:lnTo>
                      <a:pt x="620" y="542"/>
                    </a:lnTo>
                    <a:cubicBezTo>
                      <a:pt x="620" y="540"/>
                      <a:pt x="620" y="539"/>
                      <a:pt x="620" y="538"/>
                    </a:cubicBezTo>
                    <a:lnTo>
                      <a:pt x="619" y="538"/>
                    </a:lnTo>
                    <a:cubicBezTo>
                      <a:pt x="612" y="536"/>
                      <a:pt x="613" y="529"/>
                      <a:pt x="613" y="526"/>
                    </a:cubicBezTo>
                    <a:lnTo>
                      <a:pt x="613" y="523"/>
                    </a:lnTo>
                    <a:cubicBezTo>
                      <a:pt x="612" y="522"/>
                      <a:pt x="607" y="522"/>
                      <a:pt x="605" y="517"/>
                    </a:cubicBezTo>
                    <a:cubicBezTo>
                      <a:pt x="605" y="515"/>
                      <a:pt x="604" y="514"/>
                      <a:pt x="604" y="512"/>
                    </a:cubicBezTo>
                    <a:cubicBezTo>
                      <a:pt x="601" y="511"/>
                      <a:pt x="600" y="508"/>
                      <a:pt x="600" y="505"/>
                    </a:cubicBezTo>
                    <a:cubicBezTo>
                      <a:pt x="598" y="502"/>
                      <a:pt x="598" y="501"/>
                      <a:pt x="600" y="499"/>
                    </a:cubicBezTo>
                    <a:lnTo>
                      <a:pt x="598" y="498"/>
                    </a:lnTo>
                    <a:lnTo>
                      <a:pt x="597" y="498"/>
                    </a:lnTo>
                    <a:cubicBezTo>
                      <a:pt x="593" y="498"/>
                      <a:pt x="591" y="495"/>
                      <a:pt x="592" y="490"/>
                    </a:cubicBezTo>
                    <a:lnTo>
                      <a:pt x="592" y="487"/>
                    </a:lnTo>
                    <a:cubicBezTo>
                      <a:pt x="592" y="486"/>
                      <a:pt x="592" y="483"/>
                      <a:pt x="592" y="483"/>
                    </a:cubicBezTo>
                    <a:cubicBezTo>
                      <a:pt x="591" y="483"/>
                      <a:pt x="591" y="483"/>
                      <a:pt x="589" y="483"/>
                    </a:cubicBezTo>
                    <a:cubicBezTo>
                      <a:pt x="583" y="482"/>
                      <a:pt x="585" y="474"/>
                      <a:pt x="585" y="471"/>
                    </a:cubicBezTo>
                    <a:cubicBezTo>
                      <a:pt x="585" y="470"/>
                      <a:pt x="585" y="468"/>
                      <a:pt x="585" y="467"/>
                    </a:cubicBezTo>
                    <a:cubicBezTo>
                      <a:pt x="579" y="467"/>
                      <a:pt x="577" y="462"/>
                      <a:pt x="577" y="459"/>
                    </a:cubicBezTo>
                    <a:cubicBezTo>
                      <a:pt x="577" y="456"/>
                      <a:pt x="577" y="455"/>
                      <a:pt x="576" y="452"/>
                    </a:cubicBezTo>
                    <a:cubicBezTo>
                      <a:pt x="575" y="447"/>
                      <a:pt x="572" y="446"/>
                      <a:pt x="570" y="445"/>
                    </a:cubicBezTo>
                    <a:cubicBezTo>
                      <a:pt x="568" y="443"/>
                      <a:pt x="567" y="443"/>
                      <a:pt x="567" y="443"/>
                    </a:cubicBezTo>
                    <a:cubicBezTo>
                      <a:pt x="564" y="443"/>
                      <a:pt x="556" y="442"/>
                      <a:pt x="555" y="434"/>
                    </a:cubicBezTo>
                    <a:cubicBezTo>
                      <a:pt x="555" y="433"/>
                      <a:pt x="555" y="431"/>
                      <a:pt x="555" y="430"/>
                    </a:cubicBezTo>
                    <a:lnTo>
                      <a:pt x="555" y="428"/>
                    </a:lnTo>
                    <a:cubicBezTo>
                      <a:pt x="554" y="426"/>
                      <a:pt x="554" y="426"/>
                      <a:pt x="552" y="426"/>
                    </a:cubicBezTo>
                    <a:lnTo>
                      <a:pt x="548" y="426"/>
                    </a:lnTo>
                    <a:lnTo>
                      <a:pt x="548" y="414"/>
                    </a:lnTo>
                    <a:cubicBezTo>
                      <a:pt x="548" y="410"/>
                      <a:pt x="548" y="407"/>
                      <a:pt x="549" y="405"/>
                    </a:cubicBezTo>
                    <a:cubicBezTo>
                      <a:pt x="548" y="405"/>
                      <a:pt x="548" y="405"/>
                      <a:pt x="544" y="403"/>
                    </a:cubicBezTo>
                    <a:lnTo>
                      <a:pt x="540" y="403"/>
                    </a:lnTo>
                    <a:lnTo>
                      <a:pt x="542" y="397"/>
                    </a:lnTo>
                    <a:cubicBezTo>
                      <a:pt x="542" y="397"/>
                      <a:pt x="540" y="396"/>
                      <a:pt x="537" y="396"/>
                    </a:cubicBezTo>
                    <a:lnTo>
                      <a:pt x="535" y="396"/>
                    </a:lnTo>
                    <a:lnTo>
                      <a:pt x="535" y="393"/>
                    </a:lnTo>
                    <a:cubicBezTo>
                      <a:pt x="533" y="388"/>
                      <a:pt x="531" y="385"/>
                      <a:pt x="528" y="384"/>
                    </a:cubicBezTo>
                    <a:lnTo>
                      <a:pt x="528" y="388"/>
                    </a:lnTo>
                    <a:lnTo>
                      <a:pt x="518" y="387"/>
                    </a:lnTo>
                    <a:cubicBezTo>
                      <a:pt x="524" y="397"/>
                      <a:pt x="530" y="406"/>
                      <a:pt x="535" y="413"/>
                    </a:cubicBezTo>
                    <a:lnTo>
                      <a:pt x="539" y="421"/>
                    </a:lnTo>
                    <a:cubicBezTo>
                      <a:pt x="544" y="430"/>
                      <a:pt x="551" y="440"/>
                      <a:pt x="556" y="449"/>
                    </a:cubicBezTo>
                    <a:cubicBezTo>
                      <a:pt x="560" y="452"/>
                      <a:pt x="561" y="455"/>
                      <a:pt x="563" y="458"/>
                    </a:cubicBezTo>
                    <a:lnTo>
                      <a:pt x="564" y="459"/>
                    </a:lnTo>
                    <a:lnTo>
                      <a:pt x="564" y="462"/>
                    </a:lnTo>
                    <a:lnTo>
                      <a:pt x="564" y="463"/>
                    </a:lnTo>
                    <a:cubicBezTo>
                      <a:pt x="564" y="463"/>
                      <a:pt x="565" y="463"/>
                      <a:pt x="567" y="463"/>
                    </a:cubicBezTo>
                    <a:lnTo>
                      <a:pt x="572" y="463"/>
                    </a:lnTo>
                    <a:lnTo>
                      <a:pt x="572" y="468"/>
                    </a:lnTo>
                    <a:lnTo>
                      <a:pt x="572" y="470"/>
                    </a:lnTo>
                    <a:cubicBezTo>
                      <a:pt x="572" y="473"/>
                      <a:pt x="572" y="475"/>
                      <a:pt x="572" y="478"/>
                    </a:cubicBezTo>
                    <a:cubicBezTo>
                      <a:pt x="573" y="478"/>
                      <a:pt x="577" y="480"/>
                      <a:pt x="579" y="484"/>
                    </a:cubicBezTo>
                    <a:cubicBezTo>
                      <a:pt x="580" y="487"/>
                      <a:pt x="582" y="489"/>
                      <a:pt x="585" y="492"/>
                    </a:cubicBezTo>
                    <a:lnTo>
                      <a:pt x="585" y="494"/>
                    </a:lnTo>
                    <a:cubicBezTo>
                      <a:pt x="589" y="496"/>
                      <a:pt x="593" y="502"/>
                      <a:pt x="593" y="510"/>
                    </a:cubicBezTo>
                    <a:cubicBezTo>
                      <a:pt x="592" y="510"/>
                      <a:pt x="593" y="511"/>
                      <a:pt x="597" y="511"/>
                    </a:cubicBezTo>
                    <a:lnTo>
                      <a:pt x="603" y="511"/>
                    </a:lnTo>
                    <a:lnTo>
                      <a:pt x="601" y="517"/>
                    </a:lnTo>
                    <a:cubicBezTo>
                      <a:pt x="597" y="529"/>
                      <a:pt x="598" y="539"/>
                      <a:pt x="605" y="547"/>
                    </a:cubicBezTo>
                    <a:cubicBezTo>
                      <a:pt x="607" y="548"/>
                      <a:pt x="608" y="550"/>
                      <a:pt x="610" y="551"/>
                    </a:cubicBezTo>
                    <a:cubicBezTo>
                      <a:pt x="612" y="554"/>
                      <a:pt x="613" y="556"/>
                      <a:pt x="614" y="557"/>
                    </a:cubicBezTo>
                    <a:cubicBezTo>
                      <a:pt x="616" y="560"/>
                      <a:pt x="617" y="561"/>
                      <a:pt x="619" y="564"/>
                    </a:cubicBezTo>
                    <a:cubicBezTo>
                      <a:pt x="620" y="566"/>
                      <a:pt x="620" y="566"/>
                      <a:pt x="620" y="567"/>
                    </a:cubicBezTo>
                    <a:cubicBezTo>
                      <a:pt x="622" y="571"/>
                      <a:pt x="622" y="572"/>
                      <a:pt x="622" y="573"/>
                    </a:cubicBezTo>
                    <a:lnTo>
                      <a:pt x="624" y="573"/>
                    </a:lnTo>
                    <a:cubicBezTo>
                      <a:pt x="631" y="575"/>
                      <a:pt x="629" y="582"/>
                      <a:pt x="629" y="587"/>
                    </a:cubicBezTo>
                    <a:lnTo>
                      <a:pt x="628" y="588"/>
                    </a:lnTo>
                    <a:cubicBezTo>
                      <a:pt x="629" y="589"/>
                      <a:pt x="629" y="589"/>
                      <a:pt x="631" y="589"/>
                    </a:cubicBezTo>
                    <a:cubicBezTo>
                      <a:pt x="633" y="589"/>
                      <a:pt x="637" y="592"/>
                      <a:pt x="638" y="596"/>
                    </a:cubicBezTo>
                    <a:cubicBezTo>
                      <a:pt x="638" y="597"/>
                      <a:pt x="638" y="597"/>
                      <a:pt x="638" y="598"/>
                    </a:cubicBezTo>
                    <a:cubicBezTo>
                      <a:pt x="641" y="600"/>
                      <a:pt x="644" y="604"/>
                      <a:pt x="642" y="610"/>
                    </a:cubicBezTo>
                    <a:lnTo>
                      <a:pt x="642" y="612"/>
                    </a:lnTo>
                    <a:lnTo>
                      <a:pt x="642" y="613"/>
                    </a:lnTo>
                    <a:cubicBezTo>
                      <a:pt x="644" y="613"/>
                      <a:pt x="652" y="613"/>
                      <a:pt x="652" y="613"/>
                    </a:cubicBezTo>
                    <a:lnTo>
                      <a:pt x="650" y="636"/>
                    </a:lnTo>
                    <a:cubicBezTo>
                      <a:pt x="652" y="638"/>
                      <a:pt x="653" y="641"/>
                      <a:pt x="653" y="643"/>
                    </a:cubicBezTo>
                    <a:cubicBezTo>
                      <a:pt x="659" y="649"/>
                      <a:pt x="663" y="654"/>
                      <a:pt x="669" y="661"/>
                    </a:cubicBezTo>
                    <a:cubicBezTo>
                      <a:pt x="674" y="664"/>
                      <a:pt x="672" y="671"/>
                      <a:pt x="672" y="675"/>
                    </a:cubicBezTo>
                    <a:cubicBezTo>
                      <a:pt x="672" y="677"/>
                      <a:pt x="670" y="678"/>
                      <a:pt x="670" y="680"/>
                    </a:cubicBezTo>
                    <a:lnTo>
                      <a:pt x="669" y="715"/>
                    </a:lnTo>
                    <a:lnTo>
                      <a:pt x="666" y="715"/>
                    </a:lnTo>
                    <a:cubicBezTo>
                      <a:pt x="665" y="717"/>
                      <a:pt x="665" y="717"/>
                      <a:pt x="663" y="717"/>
                    </a:cubicBezTo>
                    <a:cubicBezTo>
                      <a:pt x="662" y="720"/>
                      <a:pt x="662" y="724"/>
                      <a:pt x="662" y="727"/>
                    </a:cubicBezTo>
                    <a:cubicBezTo>
                      <a:pt x="662" y="729"/>
                      <a:pt x="662" y="731"/>
                      <a:pt x="662" y="734"/>
                    </a:cubicBezTo>
                    <a:cubicBezTo>
                      <a:pt x="662" y="736"/>
                      <a:pt x="662" y="739"/>
                      <a:pt x="662" y="743"/>
                    </a:cubicBezTo>
                    <a:cubicBezTo>
                      <a:pt x="661" y="745"/>
                      <a:pt x="661" y="747"/>
                      <a:pt x="661" y="748"/>
                    </a:cubicBezTo>
                    <a:cubicBezTo>
                      <a:pt x="661" y="752"/>
                      <a:pt x="657" y="754"/>
                      <a:pt x="656" y="754"/>
                    </a:cubicBezTo>
                    <a:cubicBezTo>
                      <a:pt x="654" y="754"/>
                      <a:pt x="654" y="754"/>
                      <a:pt x="654" y="755"/>
                    </a:cubicBezTo>
                    <a:cubicBezTo>
                      <a:pt x="653" y="760"/>
                      <a:pt x="653" y="766"/>
                      <a:pt x="653" y="772"/>
                    </a:cubicBezTo>
                    <a:lnTo>
                      <a:pt x="653" y="775"/>
                    </a:lnTo>
                    <a:cubicBezTo>
                      <a:pt x="653" y="776"/>
                      <a:pt x="652" y="776"/>
                      <a:pt x="652" y="778"/>
                    </a:cubicBezTo>
                    <a:cubicBezTo>
                      <a:pt x="652" y="783"/>
                      <a:pt x="652" y="788"/>
                      <a:pt x="654" y="789"/>
                    </a:cubicBezTo>
                    <a:cubicBezTo>
                      <a:pt x="657" y="791"/>
                      <a:pt x="659" y="794"/>
                      <a:pt x="659" y="797"/>
                    </a:cubicBezTo>
                    <a:lnTo>
                      <a:pt x="657" y="825"/>
                    </a:lnTo>
                    <a:lnTo>
                      <a:pt x="652" y="824"/>
                    </a:lnTo>
                    <a:cubicBezTo>
                      <a:pt x="650" y="824"/>
                      <a:pt x="650" y="829"/>
                      <a:pt x="650" y="831"/>
                    </a:cubicBezTo>
                    <a:cubicBezTo>
                      <a:pt x="650" y="832"/>
                      <a:pt x="650" y="832"/>
                      <a:pt x="650" y="834"/>
                    </a:cubicBezTo>
                    <a:lnTo>
                      <a:pt x="650" y="840"/>
                    </a:lnTo>
                    <a:lnTo>
                      <a:pt x="644" y="838"/>
                    </a:lnTo>
                    <a:cubicBezTo>
                      <a:pt x="642" y="838"/>
                      <a:pt x="642" y="838"/>
                      <a:pt x="642" y="838"/>
                    </a:cubicBezTo>
                    <a:lnTo>
                      <a:pt x="642" y="841"/>
                    </a:lnTo>
                    <a:lnTo>
                      <a:pt x="642" y="843"/>
                    </a:lnTo>
                    <a:lnTo>
                      <a:pt x="641" y="844"/>
                    </a:lnTo>
                    <a:cubicBezTo>
                      <a:pt x="640" y="848"/>
                      <a:pt x="638" y="850"/>
                      <a:pt x="637" y="853"/>
                    </a:cubicBezTo>
                    <a:cubicBezTo>
                      <a:pt x="633" y="862"/>
                      <a:pt x="632" y="872"/>
                      <a:pt x="632" y="881"/>
                    </a:cubicBezTo>
                    <a:cubicBezTo>
                      <a:pt x="632" y="890"/>
                      <a:pt x="632" y="899"/>
                      <a:pt x="632" y="906"/>
                    </a:cubicBezTo>
                    <a:cubicBezTo>
                      <a:pt x="632" y="921"/>
                      <a:pt x="632" y="934"/>
                      <a:pt x="631" y="950"/>
                    </a:cubicBezTo>
                    <a:lnTo>
                      <a:pt x="629" y="954"/>
                    </a:lnTo>
                    <a:lnTo>
                      <a:pt x="624" y="953"/>
                    </a:lnTo>
                    <a:lnTo>
                      <a:pt x="624" y="954"/>
                    </a:lnTo>
                    <a:lnTo>
                      <a:pt x="622" y="954"/>
                    </a:lnTo>
                    <a:cubicBezTo>
                      <a:pt x="622" y="957"/>
                      <a:pt x="622" y="958"/>
                      <a:pt x="619" y="959"/>
                    </a:cubicBezTo>
                    <a:cubicBezTo>
                      <a:pt x="619" y="961"/>
                      <a:pt x="619" y="963"/>
                      <a:pt x="617" y="963"/>
                    </a:cubicBezTo>
                    <a:cubicBezTo>
                      <a:pt x="614" y="969"/>
                      <a:pt x="614" y="975"/>
                      <a:pt x="613" y="982"/>
                    </a:cubicBezTo>
                    <a:cubicBezTo>
                      <a:pt x="613" y="988"/>
                      <a:pt x="613" y="995"/>
                      <a:pt x="613" y="1001"/>
                    </a:cubicBezTo>
                    <a:cubicBezTo>
                      <a:pt x="613" y="1004"/>
                      <a:pt x="613" y="1006"/>
                      <a:pt x="613" y="1008"/>
                    </a:cubicBezTo>
                    <a:cubicBezTo>
                      <a:pt x="613" y="1013"/>
                      <a:pt x="613" y="1018"/>
                      <a:pt x="612" y="1022"/>
                    </a:cubicBezTo>
                    <a:cubicBezTo>
                      <a:pt x="612" y="1027"/>
                      <a:pt x="610" y="1028"/>
                      <a:pt x="607" y="1031"/>
                    </a:cubicBezTo>
                    <a:cubicBezTo>
                      <a:pt x="604" y="1031"/>
                      <a:pt x="603" y="1032"/>
                      <a:pt x="601" y="1034"/>
                    </a:cubicBezTo>
                    <a:cubicBezTo>
                      <a:pt x="593" y="1039"/>
                      <a:pt x="586" y="1044"/>
                      <a:pt x="580" y="1052"/>
                    </a:cubicBezTo>
                    <a:cubicBezTo>
                      <a:pt x="577" y="1055"/>
                      <a:pt x="575" y="1059"/>
                      <a:pt x="572" y="1064"/>
                    </a:cubicBezTo>
                    <a:cubicBezTo>
                      <a:pt x="572" y="1064"/>
                      <a:pt x="572" y="1067"/>
                      <a:pt x="572" y="1068"/>
                    </a:cubicBezTo>
                    <a:cubicBezTo>
                      <a:pt x="572" y="1069"/>
                      <a:pt x="572" y="1071"/>
                      <a:pt x="572" y="1072"/>
                    </a:cubicBezTo>
                    <a:cubicBezTo>
                      <a:pt x="572" y="1077"/>
                      <a:pt x="570" y="1081"/>
                      <a:pt x="567" y="1085"/>
                    </a:cubicBezTo>
                    <a:cubicBezTo>
                      <a:pt x="564" y="1089"/>
                      <a:pt x="561" y="1089"/>
                      <a:pt x="558" y="1090"/>
                    </a:cubicBezTo>
                    <a:cubicBezTo>
                      <a:pt x="558" y="1090"/>
                      <a:pt x="556" y="1090"/>
                      <a:pt x="555" y="1092"/>
                    </a:cubicBezTo>
                    <a:cubicBezTo>
                      <a:pt x="552" y="1093"/>
                      <a:pt x="551" y="1095"/>
                      <a:pt x="549" y="1096"/>
                    </a:cubicBezTo>
                    <a:cubicBezTo>
                      <a:pt x="548" y="1099"/>
                      <a:pt x="548" y="1102"/>
                      <a:pt x="548" y="1105"/>
                    </a:cubicBezTo>
                    <a:lnTo>
                      <a:pt x="547" y="1114"/>
                    </a:lnTo>
                    <a:lnTo>
                      <a:pt x="540" y="1111"/>
                    </a:lnTo>
                    <a:cubicBezTo>
                      <a:pt x="539" y="1112"/>
                      <a:pt x="539" y="1118"/>
                      <a:pt x="539" y="1120"/>
                    </a:cubicBezTo>
                    <a:lnTo>
                      <a:pt x="539" y="1125"/>
                    </a:lnTo>
                    <a:cubicBezTo>
                      <a:pt x="539" y="1132"/>
                      <a:pt x="539" y="1139"/>
                      <a:pt x="537" y="1146"/>
                    </a:cubicBezTo>
                    <a:cubicBezTo>
                      <a:pt x="535" y="1158"/>
                      <a:pt x="528" y="1161"/>
                      <a:pt x="524" y="1164"/>
                    </a:cubicBezTo>
                    <a:cubicBezTo>
                      <a:pt x="523" y="1164"/>
                      <a:pt x="519" y="1164"/>
                      <a:pt x="518" y="1164"/>
                    </a:cubicBezTo>
                    <a:lnTo>
                      <a:pt x="516" y="1164"/>
                    </a:lnTo>
                    <a:cubicBezTo>
                      <a:pt x="515" y="1164"/>
                      <a:pt x="515" y="1164"/>
                      <a:pt x="514" y="1164"/>
                    </a:cubicBezTo>
                    <a:cubicBezTo>
                      <a:pt x="514" y="1164"/>
                      <a:pt x="514" y="1166"/>
                      <a:pt x="514" y="1167"/>
                    </a:cubicBezTo>
                    <a:lnTo>
                      <a:pt x="514" y="1173"/>
                    </a:lnTo>
                    <a:lnTo>
                      <a:pt x="508" y="1171"/>
                    </a:lnTo>
                    <a:lnTo>
                      <a:pt x="506" y="1171"/>
                    </a:lnTo>
                    <a:cubicBezTo>
                      <a:pt x="506" y="1173"/>
                      <a:pt x="506" y="1173"/>
                      <a:pt x="506" y="1173"/>
                    </a:cubicBezTo>
                    <a:cubicBezTo>
                      <a:pt x="506" y="1176"/>
                      <a:pt x="505" y="1178"/>
                      <a:pt x="502" y="1179"/>
                    </a:cubicBezTo>
                    <a:cubicBezTo>
                      <a:pt x="500" y="1179"/>
                      <a:pt x="500" y="1181"/>
                      <a:pt x="500" y="1181"/>
                    </a:cubicBezTo>
                    <a:cubicBezTo>
                      <a:pt x="499" y="1182"/>
                      <a:pt x="498" y="1186"/>
                      <a:pt x="499" y="1189"/>
                    </a:cubicBezTo>
                    <a:cubicBezTo>
                      <a:pt x="499" y="1191"/>
                      <a:pt x="499" y="1192"/>
                      <a:pt x="500" y="1192"/>
                    </a:cubicBezTo>
                    <a:cubicBezTo>
                      <a:pt x="503" y="1192"/>
                      <a:pt x="505" y="1195"/>
                      <a:pt x="505" y="1199"/>
                    </a:cubicBezTo>
                    <a:lnTo>
                      <a:pt x="505" y="1207"/>
                    </a:lnTo>
                    <a:cubicBezTo>
                      <a:pt x="505" y="1209"/>
                      <a:pt x="505" y="1211"/>
                      <a:pt x="505" y="1213"/>
                    </a:cubicBezTo>
                    <a:cubicBezTo>
                      <a:pt x="505" y="1216"/>
                      <a:pt x="505" y="1220"/>
                      <a:pt x="505" y="1223"/>
                    </a:cubicBezTo>
                    <a:cubicBezTo>
                      <a:pt x="505" y="1226"/>
                      <a:pt x="502" y="1232"/>
                      <a:pt x="494" y="1232"/>
                    </a:cubicBezTo>
                    <a:cubicBezTo>
                      <a:pt x="491" y="1232"/>
                      <a:pt x="490" y="1234"/>
                      <a:pt x="489" y="1232"/>
                    </a:cubicBezTo>
                    <a:cubicBezTo>
                      <a:pt x="486" y="1232"/>
                      <a:pt x="483" y="1232"/>
                      <a:pt x="479" y="1232"/>
                    </a:cubicBezTo>
                    <a:cubicBezTo>
                      <a:pt x="478" y="1232"/>
                      <a:pt x="475" y="1232"/>
                      <a:pt x="474" y="1232"/>
                    </a:cubicBezTo>
                    <a:cubicBezTo>
                      <a:pt x="472" y="1232"/>
                      <a:pt x="471" y="1232"/>
                      <a:pt x="471" y="1232"/>
                    </a:cubicBezTo>
                    <a:cubicBezTo>
                      <a:pt x="463" y="1232"/>
                      <a:pt x="458" y="1234"/>
                      <a:pt x="454" y="1235"/>
                    </a:cubicBezTo>
                    <a:cubicBezTo>
                      <a:pt x="442" y="1239"/>
                      <a:pt x="441" y="1251"/>
                      <a:pt x="441" y="1265"/>
                    </a:cubicBezTo>
                    <a:lnTo>
                      <a:pt x="441" y="1268"/>
                    </a:lnTo>
                    <a:lnTo>
                      <a:pt x="438" y="1269"/>
                    </a:lnTo>
                    <a:cubicBezTo>
                      <a:pt x="433" y="1271"/>
                      <a:pt x="429" y="1274"/>
                      <a:pt x="426" y="1276"/>
                    </a:cubicBezTo>
                    <a:cubicBezTo>
                      <a:pt x="426" y="1276"/>
                      <a:pt x="425" y="1278"/>
                      <a:pt x="425" y="1280"/>
                    </a:cubicBezTo>
                    <a:cubicBezTo>
                      <a:pt x="423" y="1283"/>
                      <a:pt x="422" y="1284"/>
                      <a:pt x="419" y="1284"/>
                    </a:cubicBezTo>
                    <a:cubicBezTo>
                      <a:pt x="417" y="1284"/>
                      <a:pt x="417" y="1284"/>
                      <a:pt x="417" y="1284"/>
                    </a:cubicBezTo>
                    <a:cubicBezTo>
                      <a:pt x="416" y="1284"/>
                      <a:pt x="416" y="1284"/>
                      <a:pt x="416" y="1284"/>
                    </a:cubicBezTo>
                    <a:lnTo>
                      <a:pt x="405" y="1284"/>
                    </a:lnTo>
                    <a:cubicBezTo>
                      <a:pt x="398" y="1288"/>
                      <a:pt x="388" y="1288"/>
                      <a:pt x="381" y="1288"/>
                    </a:cubicBezTo>
                    <a:cubicBezTo>
                      <a:pt x="381" y="1288"/>
                      <a:pt x="374" y="1288"/>
                      <a:pt x="373" y="1288"/>
                    </a:cubicBezTo>
                    <a:cubicBezTo>
                      <a:pt x="365" y="1288"/>
                      <a:pt x="358" y="1288"/>
                      <a:pt x="351" y="1292"/>
                    </a:cubicBezTo>
                    <a:cubicBezTo>
                      <a:pt x="351" y="1292"/>
                      <a:pt x="349" y="1292"/>
                      <a:pt x="349" y="1293"/>
                    </a:cubicBezTo>
                    <a:cubicBezTo>
                      <a:pt x="348" y="1295"/>
                      <a:pt x="345" y="1296"/>
                      <a:pt x="340" y="129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hangingPunct="0"/>
                <a:endParaRPr lang="en-US" sz="1800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6E0C80E2-3FAE-6947-8CD2-E2A9ABBEAACE}"/>
                  </a:ext>
                </a:extLst>
              </p:cNvPr>
              <p:cNvSpPr/>
              <p:nvPr/>
            </p:nvSpPr>
            <p:spPr>
              <a:xfrm>
                <a:off x="10280257" y="6394380"/>
                <a:ext cx="1779824" cy="376462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3" h="1507">
                    <a:moveTo>
                      <a:pt x="406" y="1507"/>
                    </a:moveTo>
                    <a:cubicBezTo>
                      <a:pt x="405" y="1507"/>
                      <a:pt x="402" y="1507"/>
                      <a:pt x="401" y="1506"/>
                    </a:cubicBezTo>
                    <a:cubicBezTo>
                      <a:pt x="399" y="1506"/>
                      <a:pt x="399" y="1506"/>
                      <a:pt x="399" y="1506"/>
                    </a:cubicBezTo>
                    <a:lnTo>
                      <a:pt x="393" y="1506"/>
                    </a:lnTo>
                    <a:lnTo>
                      <a:pt x="394" y="1500"/>
                    </a:lnTo>
                    <a:lnTo>
                      <a:pt x="394" y="1499"/>
                    </a:lnTo>
                    <a:cubicBezTo>
                      <a:pt x="394" y="1499"/>
                      <a:pt x="393" y="1499"/>
                      <a:pt x="389" y="1499"/>
                    </a:cubicBezTo>
                    <a:cubicBezTo>
                      <a:pt x="389" y="1499"/>
                      <a:pt x="387" y="1499"/>
                      <a:pt x="386" y="1499"/>
                    </a:cubicBezTo>
                    <a:lnTo>
                      <a:pt x="385" y="1499"/>
                    </a:lnTo>
                    <a:lnTo>
                      <a:pt x="378" y="1499"/>
                    </a:lnTo>
                    <a:lnTo>
                      <a:pt x="380" y="1492"/>
                    </a:lnTo>
                    <a:cubicBezTo>
                      <a:pt x="380" y="1491"/>
                      <a:pt x="380" y="1491"/>
                      <a:pt x="380" y="1491"/>
                    </a:cubicBezTo>
                    <a:lnTo>
                      <a:pt x="378" y="1491"/>
                    </a:lnTo>
                    <a:lnTo>
                      <a:pt x="377" y="1490"/>
                    </a:lnTo>
                    <a:cubicBezTo>
                      <a:pt x="373" y="1490"/>
                      <a:pt x="369" y="1488"/>
                      <a:pt x="365" y="1485"/>
                    </a:cubicBezTo>
                    <a:cubicBezTo>
                      <a:pt x="364" y="1483"/>
                      <a:pt x="362" y="1482"/>
                      <a:pt x="362" y="1482"/>
                    </a:cubicBezTo>
                    <a:cubicBezTo>
                      <a:pt x="357" y="1480"/>
                      <a:pt x="357" y="1478"/>
                      <a:pt x="356" y="1476"/>
                    </a:cubicBezTo>
                    <a:lnTo>
                      <a:pt x="356" y="1475"/>
                    </a:lnTo>
                    <a:cubicBezTo>
                      <a:pt x="354" y="1471"/>
                      <a:pt x="353" y="1470"/>
                      <a:pt x="350" y="1469"/>
                    </a:cubicBezTo>
                    <a:cubicBezTo>
                      <a:pt x="349" y="1467"/>
                      <a:pt x="347" y="1467"/>
                      <a:pt x="345" y="1466"/>
                    </a:cubicBezTo>
                    <a:cubicBezTo>
                      <a:pt x="341" y="1463"/>
                      <a:pt x="341" y="1458"/>
                      <a:pt x="341" y="1457"/>
                    </a:cubicBezTo>
                    <a:lnTo>
                      <a:pt x="341" y="1455"/>
                    </a:lnTo>
                    <a:cubicBezTo>
                      <a:pt x="341" y="1454"/>
                      <a:pt x="343" y="1451"/>
                      <a:pt x="343" y="1451"/>
                    </a:cubicBezTo>
                    <a:lnTo>
                      <a:pt x="343" y="1446"/>
                    </a:lnTo>
                    <a:cubicBezTo>
                      <a:pt x="341" y="1441"/>
                      <a:pt x="338" y="1438"/>
                      <a:pt x="334" y="1433"/>
                    </a:cubicBezTo>
                    <a:cubicBezTo>
                      <a:pt x="331" y="1431"/>
                      <a:pt x="329" y="1430"/>
                      <a:pt x="328" y="1429"/>
                    </a:cubicBezTo>
                    <a:cubicBezTo>
                      <a:pt x="322" y="1423"/>
                      <a:pt x="321" y="1417"/>
                      <a:pt x="321" y="1411"/>
                    </a:cubicBezTo>
                    <a:lnTo>
                      <a:pt x="319" y="1411"/>
                    </a:lnTo>
                    <a:cubicBezTo>
                      <a:pt x="317" y="1411"/>
                      <a:pt x="313" y="1410"/>
                      <a:pt x="313" y="1403"/>
                    </a:cubicBezTo>
                    <a:cubicBezTo>
                      <a:pt x="313" y="1402"/>
                      <a:pt x="312" y="1401"/>
                      <a:pt x="310" y="1399"/>
                    </a:cubicBezTo>
                    <a:cubicBezTo>
                      <a:pt x="309" y="1398"/>
                      <a:pt x="307" y="1394"/>
                      <a:pt x="305" y="1392"/>
                    </a:cubicBezTo>
                    <a:lnTo>
                      <a:pt x="305" y="1390"/>
                    </a:lnTo>
                    <a:lnTo>
                      <a:pt x="305" y="1389"/>
                    </a:lnTo>
                    <a:lnTo>
                      <a:pt x="305" y="1387"/>
                    </a:lnTo>
                    <a:lnTo>
                      <a:pt x="303" y="1387"/>
                    </a:lnTo>
                    <a:lnTo>
                      <a:pt x="298" y="1387"/>
                    </a:lnTo>
                    <a:lnTo>
                      <a:pt x="298" y="1382"/>
                    </a:lnTo>
                    <a:cubicBezTo>
                      <a:pt x="298" y="1377"/>
                      <a:pt x="294" y="1374"/>
                      <a:pt x="288" y="1369"/>
                    </a:cubicBezTo>
                    <a:cubicBezTo>
                      <a:pt x="279" y="1362"/>
                      <a:pt x="275" y="1353"/>
                      <a:pt x="276" y="1343"/>
                    </a:cubicBezTo>
                    <a:cubicBezTo>
                      <a:pt x="277" y="1341"/>
                      <a:pt x="277" y="1340"/>
                      <a:pt x="276" y="1338"/>
                    </a:cubicBezTo>
                    <a:cubicBezTo>
                      <a:pt x="276" y="1337"/>
                      <a:pt x="276" y="1334"/>
                      <a:pt x="276" y="1331"/>
                    </a:cubicBezTo>
                    <a:cubicBezTo>
                      <a:pt x="277" y="1329"/>
                      <a:pt x="277" y="1327"/>
                      <a:pt x="277" y="1325"/>
                    </a:cubicBezTo>
                    <a:cubicBezTo>
                      <a:pt x="277" y="1322"/>
                      <a:pt x="279" y="1321"/>
                      <a:pt x="279" y="1319"/>
                    </a:cubicBezTo>
                    <a:cubicBezTo>
                      <a:pt x="279" y="1312"/>
                      <a:pt x="279" y="1310"/>
                      <a:pt x="277" y="1310"/>
                    </a:cubicBezTo>
                    <a:cubicBezTo>
                      <a:pt x="277" y="1309"/>
                      <a:pt x="277" y="1309"/>
                      <a:pt x="276" y="1309"/>
                    </a:cubicBezTo>
                    <a:lnTo>
                      <a:pt x="271" y="1309"/>
                    </a:lnTo>
                    <a:lnTo>
                      <a:pt x="271" y="1304"/>
                    </a:lnTo>
                    <a:cubicBezTo>
                      <a:pt x="272" y="1301"/>
                      <a:pt x="272" y="1299"/>
                      <a:pt x="272" y="1297"/>
                    </a:cubicBezTo>
                    <a:cubicBezTo>
                      <a:pt x="272" y="1291"/>
                      <a:pt x="272" y="1285"/>
                      <a:pt x="272" y="1279"/>
                    </a:cubicBezTo>
                    <a:cubicBezTo>
                      <a:pt x="272" y="1276"/>
                      <a:pt x="272" y="1272"/>
                      <a:pt x="271" y="1271"/>
                    </a:cubicBezTo>
                    <a:lnTo>
                      <a:pt x="268" y="1271"/>
                    </a:lnTo>
                    <a:cubicBezTo>
                      <a:pt x="266" y="1268"/>
                      <a:pt x="264" y="1267"/>
                      <a:pt x="264" y="1263"/>
                    </a:cubicBezTo>
                    <a:lnTo>
                      <a:pt x="264" y="1257"/>
                    </a:lnTo>
                    <a:lnTo>
                      <a:pt x="266" y="1257"/>
                    </a:lnTo>
                    <a:cubicBezTo>
                      <a:pt x="266" y="1255"/>
                      <a:pt x="266" y="1255"/>
                      <a:pt x="266" y="1255"/>
                    </a:cubicBezTo>
                    <a:cubicBezTo>
                      <a:pt x="264" y="1255"/>
                      <a:pt x="263" y="1255"/>
                      <a:pt x="263" y="1254"/>
                    </a:cubicBezTo>
                    <a:lnTo>
                      <a:pt x="259" y="1254"/>
                    </a:lnTo>
                    <a:lnTo>
                      <a:pt x="257" y="1250"/>
                    </a:lnTo>
                    <a:lnTo>
                      <a:pt x="260" y="1190"/>
                    </a:lnTo>
                    <a:cubicBezTo>
                      <a:pt x="260" y="1187"/>
                      <a:pt x="260" y="1183"/>
                      <a:pt x="260" y="1180"/>
                    </a:cubicBezTo>
                    <a:cubicBezTo>
                      <a:pt x="260" y="1178"/>
                      <a:pt x="261" y="1175"/>
                      <a:pt x="261" y="1173"/>
                    </a:cubicBezTo>
                    <a:cubicBezTo>
                      <a:pt x="261" y="1170"/>
                      <a:pt x="261" y="1165"/>
                      <a:pt x="260" y="1164"/>
                    </a:cubicBezTo>
                    <a:cubicBezTo>
                      <a:pt x="260" y="1162"/>
                      <a:pt x="259" y="1162"/>
                      <a:pt x="259" y="1162"/>
                    </a:cubicBezTo>
                    <a:lnTo>
                      <a:pt x="254" y="1161"/>
                    </a:lnTo>
                    <a:lnTo>
                      <a:pt x="254" y="1157"/>
                    </a:lnTo>
                    <a:cubicBezTo>
                      <a:pt x="254" y="1155"/>
                      <a:pt x="254" y="1153"/>
                      <a:pt x="254" y="1152"/>
                    </a:cubicBezTo>
                    <a:cubicBezTo>
                      <a:pt x="254" y="1150"/>
                      <a:pt x="254" y="1149"/>
                      <a:pt x="254" y="1147"/>
                    </a:cubicBezTo>
                    <a:cubicBezTo>
                      <a:pt x="252" y="1147"/>
                      <a:pt x="252" y="1147"/>
                      <a:pt x="252" y="1146"/>
                    </a:cubicBezTo>
                    <a:cubicBezTo>
                      <a:pt x="250" y="1146"/>
                      <a:pt x="248" y="1145"/>
                      <a:pt x="248" y="1145"/>
                    </a:cubicBezTo>
                    <a:cubicBezTo>
                      <a:pt x="245" y="1141"/>
                      <a:pt x="247" y="1140"/>
                      <a:pt x="247" y="1138"/>
                    </a:cubicBezTo>
                    <a:lnTo>
                      <a:pt x="247" y="1137"/>
                    </a:lnTo>
                    <a:lnTo>
                      <a:pt x="247" y="1136"/>
                    </a:lnTo>
                    <a:cubicBezTo>
                      <a:pt x="247" y="1134"/>
                      <a:pt x="247" y="1133"/>
                      <a:pt x="247" y="1131"/>
                    </a:cubicBezTo>
                    <a:lnTo>
                      <a:pt x="245" y="1131"/>
                    </a:lnTo>
                    <a:cubicBezTo>
                      <a:pt x="239" y="1130"/>
                      <a:pt x="239" y="1124"/>
                      <a:pt x="239" y="1121"/>
                    </a:cubicBezTo>
                    <a:cubicBezTo>
                      <a:pt x="239" y="1119"/>
                      <a:pt x="239" y="1119"/>
                      <a:pt x="239" y="1118"/>
                    </a:cubicBezTo>
                    <a:cubicBezTo>
                      <a:pt x="239" y="1116"/>
                      <a:pt x="239" y="1113"/>
                      <a:pt x="239" y="1112"/>
                    </a:cubicBezTo>
                    <a:cubicBezTo>
                      <a:pt x="239" y="1109"/>
                      <a:pt x="239" y="1105"/>
                      <a:pt x="240" y="1100"/>
                    </a:cubicBezTo>
                    <a:cubicBezTo>
                      <a:pt x="240" y="1096"/>
                      <a:pt x="242" y="1091"/>
                      <a:pt x="242" y="1088"/>
                    </a:cubicBezTo>
                    <a:cubicBezTo>
                      <a:pt x="242" y="1087"/>
                      <a:pt x="242" y="1085"/>
                      <a:pt x="240" y="1085"/>
                    </a:cubicBezTo>
                    <a:cubicBezTo>
                      <a:pt x="240" y="1084"/>
                      <a:pt x="239" y="1084"/>
                      <a:pt x="238" y="1084"/>
                    </a:cubicBezTo>
                    <a:lnTo>
                      <a:pt x="236" y="1084"/>
                    </a:lnTo>
                    <a:lnTo>
                      <a:pt x="235" y="1084"/>
                    </a:lnTo>
                    <a:lnTo>
                      <a:pt x="233" y="1084"/>
                    </a:lnTo>
                    <a:lnTo>
                      <a:pt x="232" y="1084"/>
                    </a:lnTo>
                    <a:cubicBezTo>
                      <a:pt x="229" y="1084"/>
                      <a:pt x="226" y="1082"/>
                      <a:pt x="226" y="1080"/>
                    </a:cubicBezTo>
                    <a:cubicBezTo>
                      <a:pt x="224" y="1077"/>
                      <a:pt x="222" y="1077"/>
                      <a:pt x="220" y="1076"/>
                    </a:cubicBezTo>
                    <a:cubicBezTo>
                      <a:pt x="218" y="1076"/>
                      <a:pt x="217" y="1076"/>
                      <a:pt x="215" y="1076"/>
                    </a:cubicBezTo>
                    <a:lnTo>
                      <a:pt x="214" y="1076"/>
                    </a:lnTo>
                    <a:lnTo>
                      <a:pt x="211" y="1076"/>
                    </a:lnTo>
                    <a:cubicBezTo>
                      <a:pt x="210" y="1076"/>
                      <a:pt x="210" y="1076"/>
                      <a:pt x="210" y="1076"/>
                    </a:cubicBezTo>
                    <a:cubicBezTo>
                      <a:pt x="207" y="1076"/>
                      <a:pt x="202" y="1073"/>
                      <a:pt x="203" y="1069"/>
                    </a:cubicBezTo>
                    <a:lnTo>
                      <a:pt x="203" y="1057"/>
                    </a:lnTo>
                    <a:cubicBezTo>
                      <a:pt x="203" y="1056"/>
                      <a:pt x="203" y="1056"/>
                      <a:pt x="203" y="1054"/>
                    </a:cubicBezTo>
                    <a:lnTo>
                      <a:pt x="203" y="1052"/>
                    </a:lnTo>
                    <a:cubicBezTo>
                      <a:pt x="203" y="1052"/>
                      <a:pt x="202" y="1052"/>
                      <a:pt x="201" y="1052"/>
                    </a:cubicBezTo>
                    <a:lnTo>
                      <a:pt x="173" y="1051"/>
                    </a:lnTo>
                    <a:lnTo>
                      <a:pt x="173" y="1045"/>
                    </a:lnTo>
                    <a:cubicBezTo>
                      <a:pt x="174" y="1042"/>
                      <a:pt x="174" y="1038"/>
                      <a:pt x="171" y="1036"/>
                    </a:cubicBezTo>
                    <a:lnTo>
                      <a:pt x="170" y="1036"/>
                    </a:lnTo>
                    <a:cubicBezTo>
                      <a:pt x="168" y="1035"/>
                      <a:pt x="165" y="1032"/>
                      <a:pt x="166" y="1027"/>
                    </a:cubicBezTo>
                    <a:lnTo>
                      <a:pt x="166" y="1026"/>
                    </a:lnTo>
                    <a:cubicBezTo>
                      <a:pt x="166" y="1024"/>
                      <a:pt x="166" y="1023"/>
                      <a:pt x="165" y="1021"/>
                    </a:cubicBezTo>
                    <a:cubicBezTo>
                      <a:pt x="162" y="1017"/>
                      <a:pt x="161" y="1014"/>
                      <a:pt x="158" y="1012"/>
                    </a:cubicBezTo>
                    <a:cubicBezTo>
                      <a:pt x="158" y="1012"/>
                      <a:pt x="156" y="1012"/>
                      <a:pt x="154" y="1012"/>
                    </a:cubicBezTo>
                    <a:lnTo>
                      <a:pt x="152" y="1011"/>
                    </a:lnTo>
                    <a:lnTo>
                      <a:pt x="152" y="1000"/>
                    </a:lnTo>
                    <a:lnTo>
                      <a:pt x="152" y="999"/>
                    </a:lnTo>
                    <a:cubicBezTo>
                      <a:pt x="152" y="998"/>
                      <a:pt x="152" y="998"/>
                      <a:pt x="152" y="996"/>
                    </a:cubicBezTo>
                    <a:cubicBezTo>
                      <a:pt x="150" y="994"/>
                      <a:pt x="152" y="991"/>
                      <a:pt x="152" y="984"/>
                    </a:cubicBezTo>
                    <a:cubicBezTo>
                      <a:pt x="153" y="980"/>
                      <a:pt x="154" y="970"/>
                      <a:pt x="153" y="967"/>
                    </a:cubicBezTo>
                    <a:cubicBezTo>
                      <a:pt x="153" y="966"/>
                      <a:pt x="152" y="966"/>
                      <a:pt x="152" y="966"/>
                    </a:cubicBezTo>
                    <a:lnTo>
                      <a:pt x="150" y="966"/>
                    </a:lnTo>
                    <a:lnTo>
                      <a:pt x="146" y="966"/>
                    </a:lnTo>
                    <a:lnTo>
                      <a:pt x="146" y="961"/>
                    </a:lnTo>
                    <a:cubicBezTo>
                      <a:pt x="146" y="959"/>
                      <a:pt x="146" y="958"/>
                      <a:pt x="146" y="956"/>
                    </a:cubicBezTo>
                    <a:cubicBezTo>
                      <a:pt x="146" y="955"/>
                      <a:pt x="147" y="952"/>
                      <a:pt x="146" y="950"/>
                    </a:cubicBezTo>
                    <a:lnTo>
                      <a:pt x="145" y="950"/>
                    </a:lnTo>
                    <a:cubicBezTo>
                      <a:pt x="141" y="949"/>
                      <a:pt x="140" y="949"/>
                      <a:pt x="140" y="947"/>
                    </a:cubicBezTo>
                    <a:cubicBezTo>
                      <a:pt x="138" y="945"/>
                      <a:pt x="138" y="943"/>
                      <a:pt x="138" y="942"/>
                    </a:cubicBezTo>
                    <a:lnTo>
                      <a:pt x="138" y="940"/>
                    </a:lnTo>
                    <a:lnTo>
                      <a:pt x="138" y="938"/>
                    </a:lnTo>
                    <a:cubicBezTo>
                      <a:pt x="138" y="937"/>
                      <a:pt x="140" y="935"/>
                      <a:pt x="138" y="935"/>
                    </a:cubicBezTo>
                    <a:cubicBezTo>
                      <a:pt x="138" y="934"/>
                      <a:pt x="138" y="934"/>
                      <a:pt x="138" y="934"/>
                    </a:cubicBezTo>
                    <a:cubicBezTo>
                      <a:pt x="137" y="934"/>
                      <a:pt x="137" y="934"/>
                      <a:pt x="137" y="934"/>
                    </a:cubicBezTo>
                    <a:cubicBezTo>
                      <a:pt x="134" y="934"/>
                      <a:pt x="133" y="933"/>
                      <a:pt x="131" y="930"/>
                    </a:cubicBezTo>
                    <a:cubicBezTo>
                      <a:pt x="131" y="928"/>
                      <a:pt x="129" y="927"/>
                      <a:pt x="129" y="925"/>
                    </a:cubicBezTo>
                    <a:cubicBezTo>
                      <a:pt x="128" y="922"/>
                      <a:pt x="126" y="919"/>
                      <a:pt x="125" y="917"/>
                    </a:cubicBezTo>
                    <a:cubicBezTo>
                      <a:pt x="124" y="913"/>
                      <a:pt x="122" y="912"/>
                      <a:pt x="121" y="909"/>
                    </a:cubicBezTo>
                    <a:cubicBezTo>
                      <a:pt x="121" y="906"/>
                      <a:pt x="119" y="905"/>
                      <a:pt x="118" y="902"/>
                    </a:cubicBezTo>
                    <a:cubicBezTo>
                      <a:pt x="114" y="894"/>
                      <a:pt x="112" y="889"/>
                      <a:pt x="106" y="882"/>
                    </a:cubicBezTo>
                    <a:cubicBezTo>
                      <a:pt x="104" y="881"/>
                      <a:pt x="101" y="881"/>
                      <a:pt x="98" y="879"/>
                    </a:cubicBezTo>
                    <a:cubicBezTo>
                      <a:pt x="94" y="877"/>
                      <a:pt x="96" y="870"/>
                      <a:pt x="96" y="866"/>
                    </a:cubicBezTo>
                    <a:cubicBezTo>
                      <a:pt x="96" y="865"/>
                      <a:pt x="96" y="865"/>
                      <a:pt x="96" y="865"/>
                    </a:cubicBezTo>
                    <a:lnTo>
                      <a:pt x="97" y="836"/>
                    </a:lnTo>
                    <a:lnTo>
                      <a:pt x="103" y="838"/>
                    </a:lnTo>
                    <a:cubicBezTo>
                      <a:pt x="104" y="838"/>
                      <a:pt x="104" y="833"/>
                      <a:pt x="104" y="832"/>
                    </a:cubicBezTo>
                    <a:lnTo>
                      <a:pt x="104" y="830"/>
                    </a:lnTo>
                    <a:cubicBezTo>
                      <a:pt x="104" y="828"/>
                      <a:pt x="106" y="824"/>
                      <a:pt x="110" y="823"/>
                    </a:cubicBezTo>
                    <a:lnTo>
                      <a:pt x="110" y="821"/>
                    </a:lnTo>
                    <a:cubicBezTo>
                      <a:pt x="110" y="821"/>
                      <a:pt x="112" y="821"/>
                      <a:pt x="112" y="820"/>
                    </a:cubicBezTo>
                    <a:cubicBezTo>
                      <a:pt x="112" y="820"/>
                      <a:pt x="110" y="819"/>
                      <a:pt x="110" y="817"/>
                    </a:cubicBezTo>
                    <a:cubicBezTo>
                      <a:pt x="104" y="817"/>
                      <a:pt x="104" y="809"/>
                      <a:pt x="106" y="803"/>
                    </a:cubicBezTo>
                    <a:lnTo>
                      <a:pt x="106" y="801"/>
                    </a:lnTo>
                    <a:lnTo>
                      <a:pt x="106" y="783"/>
                    </a:lnTo>
                    <a:lnTo>
                      <a:pt x="112" y="784"/>
                    </a:lnTo>
                    <a:lnTo>
                      <a:pt x="113" y="784"/>
                    </a:lnTo>
                    <a:lnTo>
                      <a:pt x="113" y="783"/>
                    </a:lnTo>
                    <a:cubicBezTo>
                      <a:pt x="113" y="782"/>
                      <a:pt x="114" y="780"/>
                      <a:pt x="114" y="777"/>
                    </a:cubicBezTo>
                    <a:cubicBezTo>
                      <a:pt x="116" y="776"/>
                      <a:pt x="118" y="775"/>
                      <a:pt x="119" y="772"/>
                    </a:cubicBezTo>
                    <a:cubicBezTo>
                      <a:pt x="121" y="770"/>
                      <a:pt x="122" y="768"/>
                      <a:pt x="122" y="767"/>
                    </a:cubicBezTo>
                    <a:lnTo>
                      <a:pt x="122" y="761"/>
                    </a:lnTo>
                    <a:lnTo>
                      <a:pt x="128" y="763"/>
                    </a:lnTo>
                    <a:cubicBezTo>
                      <a:pt x="129" y="763"/>
                      <a:pt x="129" y="763"/>
                      <a:pt x="129" y="763"/>
                    </a:cubicBezTo>
                    <a:lnTo>
                      <a:pt x="129" y="759"/>
                    </a:lnTo>
                    <a:lnTo>
                      <a:pt x="131" y="728"/>
                    </a:lnTo>
                    <a:lnTo>
                      <a:pt x="138" y="733"/>
                    </a:lnTo>
                    <a:cubicBezTo>
                      <a:pt x="138" y="731"/>
                      <a:pt x="141" y="728"/>
                      <a:pt x="141" y="721"/>
                    </a:cubicBezTo>
                    <a:cubicBezTo>
                      <a:pt x="141" y="715"/>
                      <a:pt x="140" y="711"/>
                      <a:pt x="138" y="711"/>
                    </a:cubicBezTo>
                    <a:lnTo>
                      <a:pt x="133" y="714"/>
                    </a:lnTo>
                    <a:lnTo>
                      <a:pt x="133" y="706"/>
                    </a:lnTo>
                    <a:cubicBezTo>
                      <a:pt x="133" y="705"/>
                      <a:pt x="133" y="703"/>
                      <a:pt x="133" y="700"/>
                    </a:cubicBezTo>
                    <a:cubicBezTo>
                      <a:pt x="133" y="697"/>
                      <a:pt x="134" y="691"/>
                      <a:pt x="131" y="690"/>
                    </a:cubicBezTo>
                    <a:lnTo>
                      <a:pt x="131" y="688"/>
                    </a:lnTo>
                    <a:cubicBezTo>
                      <a:pt x="129" y="687"/>
                      <a:pt x="125" y="686"/>
                      <a:pt x="125" y="681"/>
                    </a:cubicBezTo>
                    <a:lnTo>
                      <a:pt x="126" y="670"/>
                    </a:lnTo>
                    <a:cubicBezTo>
                      <a:pt x="125" y="672"/>
                      <a:pt x="122" y="672"/>
                      <a:pt x="122" y="672"/>
                    </a:cubicBezTo>
                    <a:cubicBezTo>
                      <a:pt x="121" y="672"/>
                      <a:pt x="121" y="672"/>
                      <a:pt x="121" y="672"/>
                    </a:cubicBezTo>
                    <a:lnTo>
                      <a:pt x="119" y="672"/>
                    </a:lnTo>
                    <a:lnTo>
                      <a:pt x="94" y="670"/>
                    </a:lnTo>
                    <a:lnTo>
                      <a:pt x="96" y="665"/>
                    </a:lnTo>
                    <a:lnTo>
                      <a:pt x="96" y="663"/>
                    </a:lnTo>
                    <a:lnTo>
                      <a:pt x="94" y="663"/>
                    </a:lnTo>
                    <a:cubicBezTo>
                      <a:pt x="89" y="663"/>
                      <a:pt x="88" y="660"/>
                      <a:pt x="88" y="656"/>
                    </a:cubicBezTo>
                    <a:lnTo>
                      <a:pt x="88" y="653"/>
                    </a:lnTo>
                    <a:lnTo>
                      <a:pt x="88" y="650"/>
                    </a:lnTo>
                    <a:cubicBezTo>
                      <a:pt x="88" y="649"/>
                      <a:pt x="88" y="646"/>
                      <a:pt x="88" y="646"/>
                    </a:cubicBezTo>
                    <a:cubicBezTo>
                      <a:pt x="88" y="645"/>
                      <a:pt x="88" y="642"/>
                      <a:pt x="88" y="641"/>
                    </a:cubicBezTo>
                    <a:cubicBezTo>
                      <a:pt x="89" y="635"/>
                      <a:pt x="89" y="630"/>
                      <a:pt x="88" y="626"/>
                    </a:cubicBezTo>
                    <a:cubicBezTo>
                      <a:pt x="88" y="625"/>
                      <a:pt x="86" y="625"/>
                      <a:pt x="85" y="625"/>
                    </a:cubicBezTo>
                    <a:lnTo>
                      <a:pt x="82" y="623"/>
                    </a:lnTo>
                    <a:lnTo>
                      <a:pt x="82" y="620"/>
                    </a:lnTo>
                    <a:cubicBezTo>
                      <a:pt x="81" y="618"/>
                      <a:pt x="81" y="617"/>
                      <a:pt x="79" y="616"/>
                    </a:cubicBezTo>
                    <a:lnTo>
                      <a:pt x="77" y="614"/>
                    </a:lnTo>
                    <a:cubicBezTo>
                      <a:pt x="75" y="610"/>
                      <a:pt x="75" y="607"/>
                      <a:pt x="75" y="604"/>
                    </a:cubicBezTo>
                    <a:cubicBezTo>
                      <a:pt x="75" y="602"/>
                      <a:pt x="75" y="602"/>
                      <a:pt x="75" y="601"/>
                    </a:cubicBezTo>
                    <a:cubicBezTo>
                      <a:pt x="75" y="601"/>
                      <a:pt x="73" y="601"/>
                      <a:pt x="72" y="601"/>
                    </a:cubicBezTo>
                    <a:lnTo>
                      <a:pt x="66" y="600"/>
                    </a:lnTo>
                    <a:lnTo>
                      <a:pt x="68" y="595"/>
                    </a:lnTo>
                    <a:cubicBezTo>
                      <a:pt x="68" y="593"/>
                      <a:pt x="68" y="593"/>
                      <a:pt x="68" y="593"/>
                    </a:cubicBezTo>
                    <a:cubicBezTo>
                      <a:pt x="68" y="593"/>
                      <a:pt x="66" y="593"/>
                      <a:pt x="64" y="592"/>
                    </a:cubicBezTo>
                    <a:lnTo>
                      <a:pt x="59" y="592"/>
                    </a:lnTo>
                    <a:lnTo>
                      <a:pt x="60" y="586"/>
                    </a:lnTo>
                    <a:cubicBezTo>
                      <a:pt x="60" y="586"/>
                      <a:pt x="59" y="585"/>
                      <a:pt x="54" y="585"/>
                    </a:cubicBezTo>
                    <a:lnTo>
                      <a:pt x="52" y="585"/>
                    </a:lnTo>
                    <a:cubicBezTo>
                      <a:pt x="51" y="585"/>
                      <a:pt x="49" y="585"/>
                      <a:pt x="49" y="585"/>
                    </a:cubicBezTo>
                    <a:lnTo>
                      <a:pt x="47" y="585"/>
                    </a:lnTo>
                    <a:lnTo>
                      <a:pt x="45" y="581"/>
                    </a:lnTo>
                    <a:cubicBezTo>
                      <a:pt x="42" y="576"/>
                      <a:pt x="40" y="572"/>
                      <a:pt x="36" y="568"/>
                    </a:cubicBezTo>
                    <a:lnTo>
                      <a:pt x="35" y="568"/>
                    </a:lnTo>
                    <a:cubicBezTo>
                      <a:pt x="32" y="567"/>
                      <a:pt x="31" y="565"/>
                      <a:pt x="31" y="561"/>
                    </a:cubicBezTo>
                    <a:lnTo>
                      <a:pt x="31" y="560"/>
                    </a:lnTo>
                    <a:cubicBezTo>
                      <a:pt x="31" y="558"/>
                      <a:pt x="31" y="558"/>
                      <a:pt x="31" y="556"/>
                    </a:cubicBezTo>
                    <a:cubicBezTo>
                      <a:pt x="31" y="556"/>
                      <a:pt x="31" y="555"/>
                      <a:pt x="29" y="555"/>
                    </a:cubicBezTo>
                    <a:cubicBezTo>
                      <a:pt x="27" y="553"/>
                      <a:pt x="26" y="553"/>
                      <a:pt x="23" y="553"/>
                    </a:cubicBezTo>
                    <a:cubicBezTo>
                      <a:pt x="20" y="552"/>
                      <a:pt x="17" y="552"/>
                      <a:pt x="12" y="549"/>
                    </a:cubicBezTo>
                    <a:lnTo>
                      <a:pt x="11" y="548"/>
                    </a:lnTo>
                    <a:cubicBezTo>
                      <a:pt x="10" y="546"/>
                      <a:pt x="8" y="544"/>
                      <a:pt x="7" y="544"/>
                    </a:cubicBezTo>
                    <a:cubicBezTo>
                      <a:pt x="0" y="544"/>
                      <a:pt x="0" y="540"/>
                      <a:pt x="0" y="537"/>
                    </a:cubicBezTo>
                    <a:lnTo>
                      <a:pt x="4" y="441"/>
                    </a:lnTo>
                    <a:cubicBezTo>
                      <a:pt x="5" y="438"/>
                      <a:pt x="7" y="437"/>
                      <a:pt x="8" y="434"/>
                    </a:cubicBezTo>
                    <a:lnTo>
                      <a:pt x="10" y="435"/>
                    </a:lnTo>
                    <a:cubicBezTo>
                      <a:pt x="11" y="435"/>
                      <a:pt x="11" y="435"/>
                      <a:pt x="11" y="435"/>
                    </a:cubicBezTo>
                    <a:cubicBezTo>
                      <a:pt x="12" y="434"/>
                      <a:pt x="12" y="428"/>
                      <a:pt x="12" y="426"/>
                    </a:cubicBezTo>
                    <a:lnTo>
                      <a:pt x="12" y="425"/>
                    </a:lnTo>
                    <a:lnTo>
                      <a:pt x="15" y="419"/>
                    </a:lnTo>
                    <a:lnTo>
                      <a:pt x="19" y="419"/>
                    </a:lnTo>
                    <a:lnTo>
                      <a:pt x="20" y="419"/>
                    </a:lnTo>
                    <a:lnTo>
                      <a:pt x="20" y="414"/>
                    </a:lnTo>
                    <a:lnTo>
                      <a:pt x="20" y="409"/>
                    </a:lnTo>
                    <a:cubicBezTo>
                      <a:pt x="122" y="218"/>
                      <a:pt x="294" y="71"/>
                      <a:pt x="500" y="0"/>
                    </a:cubicBezTo>
                    <a:cubicBezTo>
                      <a:pt x="500" y="1"/>
                      <a:pt x="500" y="1"/>
                      <a:pt x="500" y="1"/>
                    </a:cubicBezTo>
                    <a:cubicBezTo>
                      <a:pt x="500" y="6"/>
                      <a:pt x="499" y="11"/>
                      <a:pt x="495" y="18"/>
                    </a:cubicBezTo>
                    <a:cubicBezTo>
                      <a:pt x="494" y="19"/>
                      <a:pt x="492" y="20"/>
                      <a:pt x="491" y="22"/>
                    </a:cubicBezTo>
                    <a:lnTo>
                      <a:pt x="489" y="25"/>
                    </a:lnTo>
                    <a:lnTo>
                      <a:pt x="487" y="23"/>
                    </a:lnTo>
                    <a:cubicBezTo>
                      <a:pt x="485" y="23"/>
                      <a:pt x="485" y="23"/>
                      <a:pt x="485" y="23"/>
                    </a:cubicBezTo>
                    <a:lnTo>
                      <a:pt x="485" y="25"/>
                    </a:lnTo>
                    <a:lnTo>
                      <a:pt x="485" y="27"/>
                    </a:lnTo>
                    <a:cubicBezTo>
                      <a:pt x="483" y="29"/>
                      <a:pt x="482" y="31"/>
                      <a:pt x="478" y="31"/>
                    </a:cubicBezTo>
                    <a:lnTo>
                      <a:pt x="466" y="31"/>
                    </a:lnTo>
                    <a:cubicBezTo>
                      <a:pt x="464" y="31"/>
                      <a:pt x="462" y="31"/>
                      <a:pt x="462" y="31"/>
                    </a:cubicBezTo>
                    <a:lnTo>
                      <a:pt x="462" y="32"/>
                    </a:lnTo>
                    <a:cubicBezTo>
                      <a:pt x="459" y="35"/>
                      <a:pt x="458" y="39"/>
                      <a:pt x="452" y="39"/>
                    </a:cubicBezTo>
                    <a:lnTo>
                      <a:pt x="451" y="39"/>
                    </a:lnTo>
                    <a:lnTo>
                      <a:pt x="450" y="39"/>
                    </a:lnTo>
                    <a:lnTo>
                      <a:pt x="431" y="36"/>
                    </a:lnTo>
                    <a:lnTo>
                      <a:pt x="430" y="36"/>
                    </a:lnTo>
                    <a:cubicBezTo>
                      <a:pt x="430" y="36"/>
                      <a:pt x="430" y="39"/>
                      <a:pt x="430" y="40"/>
                    </a:cubicBezTo>
                    <a:lnTo>
                      <a:pt x="429" y="46"/>
                    </a:lnTo>
                    <a:lnTo>
                      <a:pt x="423" y="44"/>
                    </a:lnTo>
                    <a:cubicBezTo>
                      <a:pt x="421" y="46"/>
                      <a:pt x="421" y="48"/>
                      <a:pt x="421" y="52"/>
                    </a:cubicBezTo>
                    <a:lnTo>
                      <a:pt x="421" y="59"/>
                    </a:lnTo>
                    <a:lnTo>
                      <a:pt x="421" y="60"/>
                    </a:lnTo>
                    <a:cubicBezTo>
                      <a:pt x="421" y="60"/>
                      <a:pt x="421" y="64"/>
                      <a:pt x="420" y="65"/>
                    </a:cubicBezTo>
                    <a:cubicBezTo>
                      <a:pt x="418" y="68"/>
                      <a:pt x="415" y="68"/>
                      <a:pt x="414" y="68"/>
                    </a:cubicBezTo>
                    <a:lnTo>
                      <a:pt x="413" y="77"/>
                    </a:lnTo>
                    <a:lnTo>
                      <a:pt x="406" y="75"/>
                    </a:lnTo>
                    <a:cubicBezTo>
                      <a:pt x="405" y="75"/>
                      <a:pt x="405" y="81"/>
                      <a:pt x="405" y="83"/>
                    </a:cubicBezTo>
                    <a:lnTo>
                      <a:pt x="405" y="84"/>
                    </a:lnTo>
                    <a:cubicBezTo>
                      <a:pt x="405" y="85"/>
                      <a:pt x="406" y="87"/>
                      <a:pt x="406" y="89"/>
                    </a:cubicBezTo>
                    <a:cubicBezTo>
                      <a:pt x="408" y="93"/>
                      <a:pt x="411" y="97"/>
                      <a:pt x="408" y="104"/>
                    </a:cubicBezTo>
                    <a:cubicBezTo>
                      <a:pt x="408" y="105"/>
                      <a:pt x="406" y="106"/>
                      <a:pt x="405" y="108"/>
                    </a:cubicBezTo>
                    <a:cubicBezTo>
                      <a:pt x="405" y="109"/>
                      <a:pt x="403" y="109"/>
                      <a:pt x="403" y="111"/>
                    </a:cubicBezTo>
                    <a:lnTo>
                      <a:pt x="405" y="111"/>
                    </a:lnTo>
                    <a:lnTo>
                      <a:pt x="406" y="111"/>
                    </a:lnTo>
                    <a:cubicBezTo>
                      <a:pt x="408" y="111"/>
                      <a:pt x="408" y="111"/>
                      <a:pt x="410" y="111"/>
                    </a:cubicBezTo>
                    <a:cubicBezTo>
                      <a:pt x="410" y="106"/>
                      <a:pt x="411" y="104"/>
                      <a:pt x="414" y="104"/>
                    </a:cubicBezTo>
                    <a:cubicBezTo>
                      <a:pt x="418" y="102"/>
                      <a:pt x="420" y="100"/>
                      <a:pt x="423" y="97"/>
                    </a:cubicBezTo>
                    <a:cubicBezTo>
                      <a:pt x="424" y="96"/>
                      <a:pt x="426" y="94"/>
                      <a:pt x="429" y="93"/>
                    </a:cubicBezTo>
                    <a:cubicBezTo>
                      <a:pt x="431" y="90"/>
                      <a:pt x="436" y="89"/>
                      <a:pt x="441" y="90"/>
                    </a:cubicBezTo>
                    <a:lnTo>
                      <a:pt x="442" y="90"/>
                    </a:lnTo>
                    <a:cubicBezTo>
                      <a:pt x="443" y="90"/>
                      <a:pt x="445" y="89"/>
                      <a:pt x="446" y="89"/>
                    </a:cubicBezTo>
                    <a:cubicBezTo>
                      <a:pt x="448" y="87"/>
                      <a:pt x="448" y="87"/>
                      <a:pt x="448" y="83"/>
                    </a:cubicBezTo>
                    <a:lnTo>
                      <a:pt x="450" y="81"/>
                    </a:lnTo>
                    <a:cubicBezTo>
                      <a:pt x="450" y="78"/>
                      <a:pt x="451" y="75"/>
                      <a:pt x="454" y="73"/>
                    </a:cubicBezTo>
                    <a:cubicBezTo>
                      <a:pt x="455" y="73"/>
                      <a:pt x="455" y="73"/>
                      <a:pt x="455" y="73"/>
                    </a:cubicBezTo>
                    <a:cubicBezTo>
                      <a:pt x="458" y="71"/>
                      <a:pt x="458" y="64"/>
                      <a:pt x="457" y="59"/>
                    </a:cubicBezTo>
                    <a:lnTo>
                      <a:pt x="457" y="56"/>
                    </a:lnTo>
                    <a:lnTo>
                      <a:pt x="457" y="52"/>
                    </a:lnTo>
                    <a:lnTo>
                      <a:pt x="476" y="52"/>
                    </a:lnTo>
                    <a:cubicBezTo>
                      <a:pt x="478" y="52"/>
                      <a:pt x="478" y="52"/>
                      <a:pt x="479" y="52"/>
                    </a:cubicBezTo>
                    <a:cubicBezTo>
                      <a:pt x="480" y="52"/>
                      <a:pt x="480" y="52"/>
                      <a:pt x="482" y="53"/>
                    </a:cubicBezTo>
                    <a:cubicBezTo>
                      <a:pt x="483" y="53"/>
                      <a:pt x="485" y="52"/>
                      <a:pt x="487" y="52"/>
                    </a:cubicBezTo>
                    <a:cubicBezTo>
                      <a:pt x="491" y="50"/>
                      <a:pt x="494" y="47"/>
                      <a:pt x="495" y="43"/>
                    </a:cubicBezTo>
                    <a:cubicBezTo>
                      <a:pt x="496" y="40"/>
                      <a:pt x="500" y="36"/>
                      <a:pt x="504" y="39"/>
                    </a:cubicBezTo>
                    <a:lnTo>
                      <a:pt x="537" y="39"/>
                    </a:lnTo>
                    <a:cubicBezTo>
                      <a:pt x="538" y="39"/>
                      <a:pt x="538" y="39"/>
                      <a:pt x="538" y="39"/>
                    </a:cubicBezTo>
                    <a:cubicBezTo>
                      <a:pt x="541" y="39"/>
                      <a:pt x="545" y="41"/>
                      <a:pt x="544" y="46"/>
                    </a:cubicBezTo>
                    <a:lnTo>
                      <a:pt x="544" y="59"/>
                    </a:lnTo>
                    <a:lnTo>
                      <a:pt x="538" y="56"/>
                    </a:lnTo>
                    <a:lnTo>
                      <a:pt x="537" y="56"/>
                    </a:lnTo>
                    <a:cubicBezTo>
                      <a:pt x="537" y="56"/>
                      <a:pt x="537" y="57"/>
                      <a:pt x="537" y="59"/>
                    </a:cubicBezTo>
                    <a:cubicBezTo>
                      <a:pt x="537" y="59"/>
                      <a:pt x="537" y="60"/>
                      <a:pt x="540" y="60"/>
                    </a:cubicBezTo>
                    <a:cubicBezTo>
                      <a:pt x="541" y="60"/>
                      <a:pt x="541" y="62"/>
                      <a:pt x="543" y="62"/>
                    </a:cubicBezTo>
                    <a:cubicBezTo>
                      <a:pt x="544" y="62"/>
                      <a:pt x="545" y="62"/>
                      <a:pt x="547" y="62"/>
                    </a:cubicBezTo>
                    <a:cubicBezTo>
                      <a:pt x="548" y="62"/>
                      <a:pt x="548" y="62"/>
                      <a:pt x="550" y="62"/>
                    </a:cubicBezTo>
                    <a:cubicBezTo>
                      <a:pt x="550" y="62"/>
                      <a:pt x="552" y="60"/>
                      <a:pt x="553" y="59"/>
                    </a:cubicBezTo>
                    <a:cubicBezTo>
                      <a:pt x="555" y="57"/>
                      <a:pt x="557" y="56"/>
                      <a:pt x="562" y="56"/>
                    </a:cubicBezTo>
                    <a:lnTo>
                      <a:pt x="568" y="55"/>
                    </a:lnTo>
                    <a:lnTo>
                      <a:pt x="566" y="81"/>
                    </a:lnTo>
                    <a:cubicBezTo>
                      <a:pt x="566" y="84"/>
                      <a:pt x="568" y="87"/>
                      <a:pt x="569" y="90"/>
                    </a:cubicBezTo>
                    <a:lnTo>
                      <a:pt x="569" y="92"/>
                    </a:lnTo>
                    <a:cubicBezTo>
                      <a:pt x="572" y="94"/>
                      <a:pt x="573" y="99"/>
                      <a:pt x="573" y="105"/>
                    </a:cubicBezTo>
                    <a:cubicBezTo>
                      <a:pt x="573" y="108"/>
                      <a:pt x="573" y="111"/>
                      <a:pt x="573" y="113"/>
                    </a:cubicBezTo>
                    <a:cubicBezTo>
                      <a:pt x="572" y="115"/>
                      <a:pt x="571" y="120"/>
                      <a:pt x="565" y="120"/>
                    </a:cubicBezTo>
                    <a:cubicBezTo>
                      <a:pt x="564" y="120"/>
                      <a:pt x="562" y="120"/>
                      <a:pt x="562" y="120"/>
                    </a:cubicBezTo>
                    <a:cubicBezTo>
                      <a:pt x="560" y="120"/>
                      <a:pt x="560" y="120"/>
                      <a:pt x="560" y="120"/>
                    </a:cubicBezTo>
                    <a:cubicBezTo>
                      <a:pt x="559" y="120"/>
                      <a:pt x="559" y="120"/>
                      <a:pt x="557" y="120"/>
                    </a:cubicBezTo>
                    <a:cubicBezTo>
                      <a:pt x="556" y="120"/>
                      <a:pt x="553" y="118"/>
                      <a:pt x="552" y="118"/>
                    </a:cubicBezTo>
                    <a:cubicBezTo>
                      <a:pt x="548" y="118"/>
                      <a:pt x="547" y="118"/>
                      <a:pt x="544" y="118"/>
                    </a:cubicBezTo>
                    <a:cubicBezTo>
                      <a:pt x="541" y="118"/>
                      <a:pt x="538" y="118"/>
                      <a:pt x="537" y="120"/>
                    </a:cubicBezTo>
                    <a:cubicBezTo>
                      <a:pt x="535" y="120"/>
                      <a:pt x="535" y="120"/>
                      <a:pt x="535" y="120"/>
                    </a:cubicBezTo>
                    <a:cubicBezTo>
                      <a:pt x="534" y="121"/>
                      <a:pt x="534" y="121"/>
                      <a:pt x="534" y="121"/>
                    </a:cubicBezTo>
                    <a:cubicBezTo>
                      <a:pt x="532" y="124"/>
                      <a:pt x="531" y="125"/>
                      <a:pt x="528" y="125"/>
                    </a:cubicBezTo>
                    <a:cubicBezTo>
                      <a:pt x="527" y="125"/>
                      <a:pt x="527" y="125"/>
                      <a:pt x="527" y="125"/>
                    </a:cubicBezTo>
                    <a:lnTo>
                      <a:pt x="527" y="127"/>
                    </a:lnTo>
                    <a:lnTo>
                      <a:pt x="528" y="134"/>
                    </a:lnTo>
                    <a:lnTo>
                      <a:pt x="520" y="133"/>
                    </a:lnTo>
                    <a:cubicBezTo>
                      <a:pt x="519" y="133"/>
                      <a:pt x="519" y="133"/>
                      <a:pt x="519" y="133"/>
                    </a:cubicBezTo>
                    <a:cubicBezTo>
                      <a:pt x="519" y="133"/>
                      <a:pt x="519" y="134"/>
                      <a:pt x="519" y="136"/>
                    </a:cubicBezTo>
                    <a:lnTo>
                      <a:pt x="517" y="141"/>
                    </a:lnTo>
                    <a:lnTo>
                      <a:pt x="459" y="139"/>
                    </a:lnTo>
                    <a:cubicBezTo>
                      <a:pt x="458" y="139"/>
                      <a:pt x="457" y="139"/>
                      <a:pt x="455" y="137"/>
                    </a:cubicBezTo>
                    <a:cubicBezTo>
                      <a:pt x="454" y="137"/>
                      <a:pt x="452" y="137"/>
                      <a:pt x="451" y="137"/>
                    </a:cubicBezTo>
                    <a:cubicBezTo>
                      <a:pt x="450" y="137"/>
                      <a:pt x="450" y="137"/>
                      <a:pt x="450" y="137"/>
                    </a:cubicBezTo>
                    <a:lnTo>
                      <a:pt x="448" y="145"/>
                    </a:lnTo>
                    <a:lnTo>
                      <a:pt x="443" y="145"/>
                    </a:lnTo>
                    <a:cubicBezTo>
                      <a:pt x="442" y="145"/>
                      <a:pt x="441" y="145"/>
                      <a:pt x="439" y="145"/>
                    </a:cubicBezTo>
                    <a:cubicBezTo>
                      <a:pt x="439" y="145"/>
                      <a:pt x="438" y="145"/>
                      <a:pt x="436" y="145"/>
                    </a:cubicBezTo>
                    <a:cubicBezTo>
                      <a:pt x="434" y="145"/>
                      <a:pt x="433" y="145"/>
                      <a:pt x="433" y="145"/>
                    </a:cubicBezTo>
                    <a:lnTo>
                      <a:pt x="433" y="153"/>
                    </a:lnTo>
                    <a:lnTo>
                      <a:pt x="429" y="153"/>
                    </a:lnTo>
                    <a:cubicBezTo>
                      <a:pt x="427" y="153"/>
                      <a:pt x="426" y="153"/>
                      <a:pt x="424" y="154"/>
                    </a:cubicBezTo>
                    <a:cubicBezTo>
                      <a:pt x="426" y="155"/>
                      <a:pt x="427" y="157"/>
                      <a:pt x="429" y="157"/>
                    </a:cubicBezTo>
                    <a:cubicBezTo>
                      <a:pt x="430" y="158"/>
                      <a:pt x="431" y="158"/>
                      <a:pt x="433" y="158"/>
                    </a:cubicBezTo>
                    <a:cubicBezTo>
                      <a:pt x="434" y="158"/>
                      <a:pt x="436" y="157"/>
                      <a:pt x="438" y="157"/>
                    </a:cubicBezTo>
                    <a:cubicBezTo>
                      <a:pt x="439" y="153"/>
                      <a:pt x="441" y="150"/>
                      <a:pt x="445" y="150"/>
                    </a:cubicBezTo>
                    <a:lnTo>
                      <a:pt x="464" y="150"/>
                    </a:lnTo>
                    <a:lnTo>
                      <a:pt x="464" y="157"/>
                    </a:lnTo>
                    <a:cubicBezTo>
                      <a:pt x="463" y="162"/>
                      <a:pt x="459" y="166"/>
                      <a:pt x="458" y="169"/>
                    </a:cubicBezTo>
                    <a:cubicBezTo>
                      <a:pt x="457" y="170"/>
                      <a:pt x="457" y="171"/>
                      <a:pt x="455" y="171"/>
                    </a:cubicBezTo>
                    <a:cubicBezTo>
                      <a:pt x="454" y="174"/>
                      <a:pt x="452" y="178"/>
                      <a:pt x="448" y="176"/>
                    </a:cubicBezTo>
                    <a:lnTo>
                      <a:pt x="446" y="176"/>
                    </a:lnTo>
                    <a:lnTo>
                      <a:pt x="436" y="176"/>
                    </a:lnTo>
                    <a:lnTo>
                      <a:pt x="434" y="176"/>
                    </a:lnTo>
                    <a:cubicBezTo>
                      <a:pt x="433" y="176"/>
                      <a:pt x="433" y="176"/>
                      <a:pt x="433" y="176"/>
                    </a:cubicBezTo>
                    <a:cubicBezTo>
                      <a:pt x="433" y="176"/>
                      <a:pt x="431" y="176"/>
                      <a:pt x="431" y="178"/>
                    </a:cubicBezTo>
                    <a:cubicBezTo>
                      <a:pt x="431" y="181"/>
                      <a:pt x="430" y="183"/>
                      <a:pt x="424" y="183"/>
                    </a:cubicBezTo>
                    <a:cubicBezTo>
                      <a:pt x="423" y="183"/>
                      <a:pt x="421" y="183"/>
                      <a:pt x="420" y="183"/>
                    </a:cubicBezTo>
                    <a:cubicBezTo>
                      <a:pt x="418" y="183"/>
                      <a:pt x="418" y="183"/>
                      <a:pt x="417" y="183"/>
                    </a:cubicBezTo>
                    <a:lnTo>
                      <a:pt x="415" y="191"/>
                    </a:lnTo>
                    <a:lnTo>
                      <a:pt x="411" y="191"/>
                    </a:lnTo>
                    <a:cubicBezTo>
                      <a:pt x="410" y="191"/>
                      <a:pt x="408" y="191"/>
                      <a:pt x="406" y="191"/>
                    </a:cubicBezTo>
                    <a:cubicBezTo>
                      <a:pt x="406" y="189"/>
                      <a:pt x="405" y="189"/>
                      <a:pt x="403" y="189"/>
                    </a:cubicBezTo>
                    <a:cubicBezTo>
                      <a:pt x="402" y="189"/>
                      <a:pt x="401" y="189"/>
                      <a:pt x="401" y="189"/>
                    </a:cubicBezTo>
                    <a:lnTo>
                      <a:pt x="401" y="198"/>
                    </a:lnTo>
                    <a:lnTo>
                      <a:pt x="394" y="197"/>
                    </a:lnTo>
                    <a:lnTo>
                      <a:pt x="393" y="197"/>
                    </a:lnTo>
                    <a:cubicBezTo>
                      <a:pt x="393" y="197"/>
                      <a:pt x="393" y="198"/>
                      <a:pt x="393" y="201"/>
                    </a:cubicBezTo>
                    <a:lnTo>
                      <a:pt x="392" y="206"/>
                    </a:lnTo>
                    <a:lnTo>
                      <a:pt x="387" y="206"/>
                    </a:lnTo>
                    <a:lnTo>
                      <a:pt x="386" y="209"/>
                    </a:lnTo>
                    <a:cubicBezTo>
                      <a:pt x="386" y="210"/>
                      <a:pt x="386" y="210"/>
                      <a:pt x="386" y="211"/>
                    </a:cubicBezTo>
                    <a:cubicBezTo>
                      <a:pt x="385" y="216"/>
                      <a:pt x="385" y="220"/>
                      <a:pt x="381" y="223"/>
                    </a:cubicBezTo>
                    <a:cubicBezTo>
                      <a:pt x="381" y="225"/>
                      <a:pt x="380" y="226"/>
                      <a:pt x="378" y="227"/>
                    </a:cubicBezTo>
                    <a:lnTo>
                      <a:pt x="377" y="230"/>
                    </a:lnTo>
                    <a:cubicBezTo>
                      <a:pt x="375" y="231"/>
                      <a:pt x="374" y="235"/>
                      <a:pt x="369" y="235"/>
                    </a:cubicBezTo>
                    <a:lnTo>
                      <a:pt x="357" y="235"/>
                    </a:lnTo>
                    <a:cubicBezTo>
                      <a:pt x="356" y="235"/>
                      <a:pt x="356" y="234"/>
                      <a:pt x="354" y="234"/>
                    </a:cubicBezTo>
                    <a:lnTo>
                      <a:pt x="353" y="234"/>
                    </a:lnTo>
                    <a:cubicBezTo>
                      <a:pt x="353" y="235"/>
                      <a:pt x="353" y="237"/>
                      <a:pt x="353" y="237"/>
                    </a:cubicBezTo>
                    <a:cubicBezTo>
                      <a:pt x="353" y="238"/>
                      <a:pt x="352" y="243"/>
                      <a:pt x="344" y="243"/>
                    </a:cubicBezTo>
                    <a:cubicBezTo>
                      <a:pt x="343" y="243"/>
                      <a:pt x="343" y="243"/>
                      <a:pt x="341" y="241"/>
                    </a:cubicBezTo>
                    <a:cubicBezTo>
                      <a:pt x="331" y="247"/>
                      <a:pt x="324" y="253"/>
                      <a:pt x="317" y="262"/>
                    </a:cubicBezTo>
                    <a:cubicBezTo>
                      <a:pt x="316" y="263"/>
                      <a:pt x="315" y="264"/>
                      <a:pt x="313" y="268"/>
                    </a:cubicBezTo>
                    <a:lnTo>
                      <a:pt x="313" y="278"/>
                    </a:lnTo>
                    <a:cubicBezTo>
                      <a:pt x="313" y="284"/>
                      <a:pt x="310" y="285"/>
                      <a:pt x="307" y="287"/>
                    </a:cubicBezTo>
                    <a:cubicBezTo>
                      <a:pt x="305" y="287"/>
                      <a:pt x="305" y="287"/>
                      <a:pt x="304" y="287"/>
                    </a:cubicBezTo>
                    <a:cubicBezTo>
                      <a:pt x="303" y="288"/>
                      <a:pt x="303" y="290"/>
                      <a:pt x="301" y="290"/>
                    </a:cubicBezTo>
                    <a:cubicBezTo>
                      <a:pt x="300" y="293"/>
                      <a:pt x="298" y="295"/>
                      <a:pt x="297" y="296"/>
                    </a:cubicBezTo>
                    <a:lnTo>
                      <a:pt x="297" y="297"/>
                    </a:lnTo>
                    <a:cubicBezTo>
                      <a:pt x="296" y="300"/>
                      <a:pt x="292" y="302"/>
                      <a:pt x="289" y="302"/>
                    </a:cubicBezTo>
                    <a:lnTo>
                      <a:pt x="285" y="300"/>
                    </a:lnTo>
                    <a:cubicBezTo>
                      <a:pt x="280" y="303"/>
                      <a:pt x="276" y="305"/>
                      <a:pt x="273" y="308"/>
                    </a:cubicBezTo>
                    <a:cubicBezTo>
                      <a:pt x="271" y="311"/>
                      <a:pt x="267" y="313"/>
                      <a:pt x="266" y="320"/>
                    </a:cubicBezTo>
                    <a:cubicBezTo>
                      <a:pt x="264" y="323"/>
                      <a:pt x="260" y="324"/>
                      <a:pt x="255" y="324"/>
                    </a:cubicBezTo>
                    <a:cubicBezTo>
                      <a:pt x="254" y="323"/>
                      <a:pt x="252" y="323"/>
                      <a:pt x="252" y="323"/>
                    </a:cubicBezTo>
                    <a:cubicBezTo>
                      <a:pt x="251" y="323"/>
                      <a:pt x="251" y="323"/>
                      <a:pt x="250" y="323"/>
                    </a:cubicBezTo>
                    <a:lnTo>
                      <a:pt x="242" y="323"/>
                    </a:lnTo>
                    <a:cubicBezTo>
                      <a:pt x="242" y="324"/>
                      <a:pt x="242" y="325"/>
                      <a:pt x="242" y="325"/>
                    </a:cubicBezTo>
                    <a:cubicBezTo>
                      <a:pt x="243" y="327"/>
                      <a:pt x="243" y="327"/>
                      <a:pt x="245" y="328"/>
                    </a:cubicBezTo>
                    <a:cubicBezTo>
                      <a:pt x="250" y="330"/>
                      <a:pt x="250" y="336"/>
                      <a:pt x="250" y="339"/>
                    </a:cubicBezTo>
                    <a:cubicBezTo>
                      <a:pt x="250" y="340"/>
                      <a:pt x="250" y="340"/>
                      <a:pt x="250" y="340"/>
                    </a:cubicBezTo>
                    <a:lnTo>
                      <a:pt x="248" y="346"/>
                    </a:lnTo>
                    <a:lnTo>
                      <a:pt x="242" y="346"/>
                    </a:lnTo>
                    <a:cubicBezTo>
                      <a:pt x="242" y="345"/>
                      <a:pt x="240" y="345"/>
                      <a:pt x="239" y="345"/>
                    </a:cubicBezTo>
                    <a:cubicBezTo>
                      <a:pt x="238" y="345"/>
                      <a:pt x="236" y="346"/>
                      <a:pt x="235" y="346"/>
                    </a:cubicBezTo>
                    <a:cubicBezTo>
                      <a:pt x="235" y="346"/>
                      <a:pt x="233" y="348"/>
                      <a:pt x="233" y="349"/>
                    </a:cubicBezTo>
                    <a:cubicBezTo>
                      <a:pt x="232" y="351"/>
                      <a:pt x="230" y="353"/>
                      <a:pt x="224" y="352"/>
                    </a:cubicBezTo>
                    <a:cubicBezTo>
                      <a:pt x="223" y="352"/>
                      <a:pt x="223" y="352"/>
                      <a:pt x="222" y="352"/>
                    </a:cubicBezTo>
                    <a:lnTo>
                      <a:pt x="220" y="352"/>
                    </a:lnTo>
                    <a:lnTo>
                      <a:pt x="218" y="352"/>
                    </a:lnTo>
                    <a:cubicBezTo>
                      <a:pt x="217" y="353"/>
                      <a:pt x="217" y="358"/>
                      <a:pt x="217" y="365"/>
                    </a:cubicBezTo>
                    <a:cubicBezTo>
                      <a:pt x="217" y="369"/>
                      <a:pt x="217" y="370"/>
                      <a:pt x="217" y="370"/>
                    </a:cubicBezTo>
                    <a:lnTo>
                      <a:pt x="217" y="377"/>
                    </a:lnTo>
                    <a:lnTo>
                      <a:pt x="211" y="374"/>
                    </a:lnTo>
                    <a:cubicBezTo>
                      <a:pt x="210" y="374"/>
                      <a:pt x="210" y="374"/>
                      <a:pt x="210" y="374"/>
                    </a:cubicBezTo>
                    <a:cubicBezTo>
                      <a:pt x="208" y="376"/>
                      <a:pt x="208" y="382"/>
                      <a:pt x="208" y="383"/>
                    </a:cubicBezTo>
                    <a:lnTo>
                      <a:pt x="208" y="385"/>
                    </a:lnTo>
                    <a:lnTo>
                      <a:pt x="208" y="392"/>
                    </a:lnTo>
                    <a:lnTo>
                      <a:pt x="202" y="390"/>
                    </a:lnTo>
                    <a:lnTo>
                      <a:pt x="201" y="390"/>
                    </a:lnTo>
                    <a:cubicBezTo>
                      <a:pt x="201" y="390"/>
                      <a:pt x="201" y="397"/>
                      <a:pt x="201" y="400"/>
                    </a:cubicBezTo>
                    <a:cubicBezTo>
                      <a:pt x="199" y="407"/>
                      <a:pt x="199" y="419"/>
                      <a:pt x="187" y="421"/>
                    </a:cubicBezTo>
                    <a:lnTo>
                      <a:pt x="180" y="422"/>
                    </a:lnTo>
                    <a:lnTo>
                      <a:pt x="182" y="414"/>
                    </a:lnTo>
                    <a:cubicBezTo>
                      <a:pt x="183" y="414"/>
                      <a:pt x="183" y="413"/>
                      <a:pt x="183" y="413"/>
                    </a:cubicBezTo>
                    <a:cubicBezTo>
                      <a:pt x="182" y="413"/>
                      <a:pt x="182" y="413"/>
                      <a:pt x="182" y="413"/>
                    </a:cubicBezTo>
                    <a:cubicBezTo>
                      <a:pt x="180" y="413"/>
                      <a:pt x="180" y="413"/>
                      <a:pt x="180" y="413"/>
                    </a:cubicBezTo>
                    <a:cubicBezTo>
                      <a:pt x="177" y="413"/>
                      <a:pt x="174" y="410"/>
                      <a:pt x="174" y="405"/>
                    </a:cubicBezTo>
                    <a:lnTo>
                      <a:pt x="175" y="395"/>
                    </a:lnTo>
                    <a:lnTo>
                      <a:pt x="178" y="395"/>
                    </a:lnTo>
                    <a:cubicBezTo>
                      <a:pt x="180" y="395"/>
                      <a:pt x="182" y="394"/>
                      <a:pt x="182" y="392"/>
                    </a:cubicBezTo>
                    <a:cubicBezTo>
                      <a:pt x="184" y="388"/>
                      <a:pt x="186" y="382"/>
                      <a:pt x="184" y="374"/>
                    </a:cubicBezTo>
                    <a:cubicBezTo>
                      <a:pt x="183" y="367"/>
                      <a:pt x="182" y="361"/>
                      <a:pt x="178" y="360"/>
                    </a:cubicBezTo>
                    <a:cubicBezTo>
                      <a:pt x="177" y="358"/>
                      <a:pt x="175" y="358"/>
                      <a:pt x="174" y="358"/>
                    </a:cubicBezTo>
                    <a:cubicBezTo>
                      <a:pt x="173" y="358"/>
                      <a:pt x="173" y="358"/>
                      <a:pt x="171" y="358"/>
                    </a:cubicBezTo>
                    <a:cubicBezTo>
                      <a:pt x="170" y="358"/>
                      <a:pt x="170" y="358"/>
                      <a:pt x="168" y="358"/>
                    </a:cubicBezTo>
                    <a:cubicBezTo>
                      <a:pt x="163" y="358"/>
                      <a:pt x="158" y="361"/>
                      <a:pt x="156" y="362"/>
                    </a:cubicBezTo>
                    <a:cubicBezTo>
                      <a:pt x="154" y="362"/>
                      <a:pt x="153" y="364"/>
                      <a:pt x="152" y="364"/>
                    </a:cubicBezTo>
                    <a:cubicBezTo>
                      <a:pt x="149" y="367"/>
                      <a:pt x="143" y="370"/>
                      <a:pt x="137" y="370"/>
                    </a:cubicBezTo>
                    <a:cubicBezTo>
                      <a:pt x="135" y="370"/>
                      <a:pt x="134" y="370"/>
                      <a:pt x="134" y="370"/>
                    </a:cubicBezTo>
                    <a:cubicBezTo>
                      <a:pt x="129" y="370"/>
                      <a:pt x="126" y="369"/>
                      <a:pt x="124" y="367"/>
                    </a:cubicBezTo>
                    <a:cubicBezTo>
                      <a:pt x="124" y="367"/>
                      <a:pt x="122" y="365"/>
                      <a:pt x="121" y="365"/>
                    </a:cubicBezTo>
                    <a:cubicBezTo>
                      <a:pt x="119" y="364"/>
                      <a:pt x="119" y="364"/>
                      <a:pt x="118" y="364"/>
                    </a:cubicBezTo>
                    <a:cubicBezTo>
                      <a:pt x="118" y="364"/>
                      <a:pt x="118" y="365"/>
                      <a:pt x="116" y="367"/>
                    </a:cubicBezTo>
                    <a:cubicBezTo>
                      <a:pt x="116" y="369"/>
                      <a:pt x="116" y="370"/>
                      <a:pt x="116" y="370"/>
                    </a:cubicBezTo>
                    <a:cubicBezTo>
                      <a:pt x="113" y="377"/>
                      <a:pt x="107" y="382"/>
                      <a:pt x="103" y="385"/>
                    </a:cubicBezTo>
                    <a:cubicBezTo>
                      <a:pt x="100" y="388"/>
                      <a:pt x="98" y="389"/>
                      <a:pt x="96" y="390"/>
                    </a:cubicBezTo>
                    <a:cubicBezTo>
                      <a:pt x="94" y="392"/>
                      <a:pt x="94" y="394"/>
                      <a:pt x="93" y="395"/>
                    </a:cubicBezTo>
                    <a:cubicBezTo>
                      <a:pt x="93" y="400"/>
                      <a:pt x="89" y="401"/>
                      <a:pt x="86" y="401"/>
                    </a:cubicBezTo>
                    <a:lnTo>
                      <a:pt x="85" y="401"/>
                    </a:lnTo>
                    <a:cubicBezTo>
                      <a:pt x="84" y="402"/>
                      <a:pt x="85" y="407"/>
                      <a:pt x="85" y="409"/>
                    </a:cubicBezTo>
                    <a:cubicBezTo>
                      <a:pt x="85" y="410"/>
                      <a:pt x="85" y="410"/>
                      <a:pt x="85" y="411"/>
                    </a:cubicBezTo>
                    <a:lnTo>
                      <a:pt x="84" y="417"/>
                    </a:lnTo>
                    <a:lnTo>
                      <a:pt x="77" y="416"/>
                    </a:lnTo>
                    <a:cubicBezTo>
                      <a:pt x="76" y="417"/>
                      <a:pt x="76" y="422"/>
                      <a:pt x="76" y="425"/>
                    </a:cubicBezTo>
                    <a:lnTo>
                      <a:pt x="76" y="426"/>
                    </a:lnTo>
                    <a:lnTo>
                      <a:pt x="76" y="432"/>
                    </a:lnTo>
                    <a:lnTo>
                      <a:pt x="70" y="430"/>
                    </a:lnTo>
                    <a:cubicBezTo>
                      <a:pt x="69" y="430"/>
                      <a:pt x="69" y="430"/>
                      <a:pt x="69" y="430"/>
                    </a:cubicBezTo>
                    <a:cubicBezTo>
                      <a:pt x="68" y="432"/>
                      <a:pt x="68" y="437"/>
                      <a:pt x="68" y="446"/>
                    </a:cubicBezTo>
                    <a:cubicBezTo>
                      <a:pt x="68" y="447"/>
                      <a:pt x="68" y="448"/>
                      <a:pt x="68" y="450"/>
                    </a:cubicBezTo>
                    <a:lnTo>
                      <a:pt x="68" y="455"/>
                    </a:lnTo>
                    <a:lnTo>
                      <a:pt x="61" y="454"/>
                    </a:lnTo>
                    <a:lnTo>
                      <a:pt x="60" y="454"/>
                    </a:lnTo>
                    <a:cubicBezTo>
                      <a:pt x="60" y="454"/>
                      <a:pt x="60" y="460"/>
                      <a:pt x="60" y="462"/>
                    </a:cubicBezTo>
                    <a:cubicBezTo>
                      <a:pt x="60" y="463"/>
                      <a:pt x="60" y="463"/>
                      <a:pt x="60" y="465"/>
                    </a:cubicBezTo>
                    <a:lnTo>
                      <a:pt x="59" y="471"/>
                    </a:lnTo>
                    <a:lnTo>
                      <a:pt x="52" y="469"/>
                    </a:lnTo>
                    <a:cubicBezTo>
                      <a:pt x="52" y="469"/>
                      <a:pt x="51" y="469"/>
                      <a:pt x="51" y="472"/>
                    </a:cubicBezTo>
                    <a:lnTo>
                      <a:pt x="51" y="478"/>
                    </a:lnTo>
                    <a:lnTo>
                      <a:pt x="45" y="476"/>
                    </a:lnTo>
                    <a:lnTo>
                      <a:pt x="44" y="476"/>
                    </a:lnTo>
                    <a:cubicBezTo>
                      <a:pt x="44" y="476"/>
                      <a:pt x="44" y="478"/>
                      <a:pt x="44" y="481"/>
                    </a:cubicBezTo>
                    <a:cubicBezTo>
                      <a:pt x="44" y="483"/>
                      <a:pt x="44" y="484"/>
                      <a:pt x="44" y="484"/>
                    </a:cubicBezTo>
                    <a:cubicBezTo>
                      <a:pt x="42" y="486"/>
                      <a:pt x="42" y="488"/>
                      <a:pt x="42" y="488"/>
                    </a:cubicBezTo>
                    <a:lnTo>
                      <a:pt x="44" y="488"/>
                    </a:lnTo>
                    <a:lnTo>
                      <a:pt x="44" y="490"/>
                    </a:lnTo>
                    <a:cubicBezTo>
                      <a:pt x="48" y="490"/>
                      <a:pt x="51" y="493"/>
                      <a:pt x="49" y="497"/>
                    </a:cubicBezTo>
                    <a:lnTo>
                      <a:pt x="49" y="503"/>
                    </a:lnTo>
                    <a:lnTo>
                      <a:pt x="49" y="504"/>
                    </a:lnTo>
                    <a:cubicBezTo>
                      <a:pt x="49" y="506"/>
                      <a:pt x="49" y="509"/>
                      <a:pt x="49" y="511"/>
                    </a:cubicBezTo>
                    <a:cubicBezTo>
                      <a:pt x="54" y="509"/>
                      <a:pt x="59" y="504"/>
                      <a:pt x="61" y="502"/>
                    </a:cubicBezTo>
                    <a:cubicBezTo>
                      <a:pt x="63" y="500"/>
                      <a:pt x="64" y="499"/>
                      <a:pt x="64" y="499"/>
                    </a:cubicBezTo>
                    <a:lnTo>
                      <a:pt x="66" y="497"/>
                    </a:lnTo>
                    <a:cubicBezTo>
                      <a:pt x="69" y="496"/>
                      <a:pt x="70" y="493"/>
                      <a:pt x="73" y="491"/>
                    </a:cubicBezTo>
                    <a:lnTo>
                      <a:pt x="75" y="490"/>
                    </a:lnTo>
                    <a:lnTo>
                      <a:pt x="77" y="491"/>
                    </a:lnTo>
                    <a:cubicBezTo>
                      <a:pt x="77" y="491"/>
                      <a:pt x="79" y="490"/>
                      <a:pt x="79" y="488"/>
                    </a:cubicBezTo>
                    <a:lnTo>
                      <a:pt x="79" y="483"/>
                    </a:lnTo>
                    <a:lnTo>
                      <a:pt x="85" y="484"/>
                    </a:lnTo>
                    <a:lnTo>
                      <a:pt x="86" y="484"/>
                    </a:lnTo>
                    <a:cubicBezTo>
                      <a:pt x="86" y="484"/>
                      <a:pt x="86" y="483"/>
                      <a:pt x="86" y="481"/>
                    </a:cubicBezTo>
                    <a:cubicBezTo>
                      <a:pt x="88" y="475"/>
                      <a:pt x="93" y="471"/>
                      <a:pt x="98" y="469"/>
                    </a:cubicBezTo>
                    <a:cubicBezTo>
                      <a:pt x="101" y="469"/>
                      <a:pt x="104" y="467"/>
                      <a:pt x="107" y="467"/>
                    </a:cubicBezTo>
                    <a:cubicBezTo>
                      <a:pt x="110" y="469"/>
                      <a:pt x="112" y="469"/>
                      <a:pt x="114" y="469"/>
                    </a:cubicBezTo>
                    <a:lnTo>
                      <a:pt x="121" y="469"/>
                    </a:lnTo>
                    <a:lnTo>
                      <a:pt x="121" y="475"/>
                    </a:lnTo>
                    <a:cubicBezTo>
                      <a:pt x="121" y="476"/>
                      <a:pt x="121" y="478"/>
                      <a:pt x="121" y="479"/>
                    </a:cubicBezTo>
                    <a:cubicBezTo>
                      <a:pt x="121" y="484"/>
                      <a:pt x="121" y="488"/>
                      <a:pt x="119" y="493"/>
                    </a:cubicBezTo>
                    <a:cubicBezTo>
                      <a:pt x="118" y="508"/>
                      <a:pt x="109" y="511"/>
                      <a:pt x="103" y="511"/>
                    </a:cubicBezTo>
                    <a:cubicBezTo>
                      <a:pt x="101" y="511"/>
                      <a:pt x="100" y="511"/>
                      <a:pt x="100" y="509"/>
                    </a:cubicBezTo>
                    <a:cubicBezTo>
                      <a:pt x="98" y="509"/>
                      <a:pt x="98" y="509"/>
                      <a:pt x="97" y="509"/>
                    </a:cubicBezTo>
                    <a:lnTo>
                      <a:pt x="97" y="511"/>
                    </a:lnTo>
                    <a:cubicBezTo>
                      <a:pt x="96" y="514"/>
                      <a:pt x="96" y="518"/>
                      <a:pt x="96" y="523"/>
                    </a:cubicBezTo>
                    <a:cubicBezTo>
                      <a:pt x="96" y="524"/>
                      <a:pt x="96" y="525"/>
                      <a:pt x="96" y="527"/>
                    </a:cubicBezTo>
                    <a:lnTo>
                      <a:pt x="96" y="535"/>
                    </a:lnTo>
                    <a:lnTo>
                      <a:pt x="89" y="531"/>
                    </a:lnTo>
                    <a:cubicBezTo>
                      <a:pt x="88" y="531"/>
                      <a:pt x="88" y="531"/>
                      <a:pt x="88" y="531"/>
                    </a:cubicBezTo>
                    <a:cubicBezTo>
                      <a:pt x="86" y="533"/>
                      <a:pt x="86" y="539"/>
                      <a:pt x="86" y="540"/>
                    </a:cubicBezTo>
                    <a:lnTo>
                      <a:pt x="86" y="542"/>
                    </a:lnTo>
                    <a:cubicBezTo>
                      <a:pt x="86" y="543"/>
                      <a:pt x="88" y="544"/>
                      <a:pt x="94" y="546"/>
                    </a:cubicBezTo>
                    <a:cubicBezTo>
                      <a:pt x="96" y="546"/>
                      <a:pt x="96" y="546"/>
                      <a:pt x="97" y="546"/>
                    </a:cubicBezTo>
                    <a:cubicBezTo>
                      <a:pt x="98" y="546"/>
                      <a:pt x="101" y="546"/>
                      <a:pt x="103" y="546"/>
                    </a:cubicBezTo>
                    <a:lnTo>
                      <a:pt x="104" y="546"/>
                    </a:lnTo>
                    <a:cubicBezTo>
                      <a:pt x="106" y="546"/>
                      <a:pt x="107" y="546"/>
                      <a:pt x="109" y="546"/>
                    </a:cubicBezTo>
                    <a:cubicBezTo>
                      <a:pt x="116" y="546"/>
                      <a:pt x="118" y="551"/>
                      <a:pt x="118" y="552"/>
                    </a:cubicBezTo>
                    <a:cubicBezTo>
                      <a:pt x="118" y="555"/>
                      <a:pt x="118" y="558"/>
                      <a:pt x="118" y="561"/>
                    </a:cubicBezTo>
                    <a:cubicBezTo>
                      <a:pt x="118" y="565"/>
                      <a:pt x="116" y="568"/>
                      <a:pt x="118" y="572"/>
                    </a:cubicBezTo>
                    <a:cubicBezTo>
                      <a:pt x="118" y="577"/>
                      <a:pt x="119" y="577"/>
                      <a:pt x="121" y="577"/>
                    </a:cubicBezTo>
                    <a:lnTo>
                      <a:pt x="124" y="577"/>
                    </a:lnTo>
                    <a:lnTo>
                      <a:pt x="124" y="581"/>
                    </a:lnTo>
                    <a:cubicBezTo>
                      <a:pt x="125" y="583"/>
                      <a:pt x="126" y="591"/>
                      <a:pt x="122" y="597"/>
                    </a:cubicBezTo>
                    <a:cubicBezTo>
                      <a:pt x="118" y="602"/>
                      <a:pt x="112" y="604"/>
                      <a:pt x="107" y="605"/>
                    </a:cubicBezTo>
                    <a:cubicBezTo>
                      <a:pt x="104" y="605"/>
                      <a:pt x="103" y="605"/>
                      <a:pt x="101" y="607"/>
                    </a:cubicBezTo>
                    <a:lnTo>
                      <a:pt x="100" y="607"/>
                    </a:lnTo>
                    <a:cubicBezTo>
                      <a:pt x="100" y="608"/>
                      <a:pt x="100" y="612"/>
                      <a:pt x="100" y="613"/>
                    </a:cubicBezTo>
                    <a:cubicBezTo>
                      <a:pt x="101" y="616"/>
                      <a:pt x="101" y="617"/>
                      <a:pt x="103" y="620"/>
                    </a:cubicBezTo>
                    <a:cubicBezTo>
                      <a:pt x="103" y="620"/>
                      <a:pt x="104" y="620"/>
                      <a:pt x="104" y="622"/>
                    </a:cubicBezTo>
                    <a:cubicBezTo>
                      <a:pt x="106" y="623"/>
                      <a:pt x="107" y="626"/>
                      <a:pt x="106" y="629"/>
                    </a:cubicBezTo>
                    <a:cubicBezTo>
                      <a:pt x="107" y="630"/>
                      <a:pt x="107" y="630"/>
                      <a:pt x="107" y="630"/>
                    </a:cubicBezTo>
                    <a:cubicBezTo>
                      <a:pt x="109" y="630"/>
                      <a:pt x="113" y="630"/>
                      <a:pt x="114" y="638"/>
                    </a:cubicBezTo>
                    <a:lnTo>
                      <a:pt x="116" y="638"/>
                    </a:lnTo>
                    <a:cubicBezTo>
                      <a:pt x="116" y="638"/>
                      <a:pt x="119" y="639"/>
                      <a:pt x="121" y="641"/>
                    </a:cubicBezTo>
                    <a:cubicBezTo>
                      <a:pt x="122" y="639"/>
                      <a:pt x="125" y="638"/>
                      <a:pt x="131" y="635"/>
                    </a:cubicBezTo>
                    <a:cubicBezTo>
                      <a:pt x="133" y="635"/>
                      <a:pt x="134" y="635"/>
                      <a:pt x="134" y="635"/>
                    </a:cubicBezTo>
                    <a:cubicBezTo>
                      <a:pt x="137" y="633"/>
                      <a:pt x="138" y="633"/>
                      <a:pt x="141" y="633"/>
                    </a:cubicBezTo>
                    <a:cubicBezTo>
                      <a:pt x="143" y="633"/>
                      <a:pt x="149" y="635"/>
                      <a:pt x="152" y="641"/>
                    </a:cubicBezTo>
                    <a:cubicBezTo>
                      <a:pt x="152" y="642"/>
                      <a:pt x="152" y="642"/>
                      <a:pt x="152" y="644"/>
                    </a:cubicBezTo>
                    <a:cubicBezTo>
                      <a:pt x="153" y="645"/>
                      <a:pt x="153" y="645"/>
                      <a:pt x="153" y="646"/>
                    </a:cubicBezTo>
                    <a:lnTo>
                      <a:pt x="154" y="649"/>
                    </a:lnTo>
                    <a:cubicBezTo>
                      <a:pt x="156" y="650"/>
                      <a:pt x="158" y="651"/>
                      <a:pt x="158" y="653"/>
                    </a:cubicBezTo>
                    <a:cubicBezTo>
                      <a:pt x="159" y="654"/>
                      <a:pt x="159" y="654"/>
                      <a:pt x="159" y="656"/>
                    </a:cubicBezTo>
                    <a:lnTo>
                      <a:pt x="161" y="656"/>
                    </a:lnTo>
                    <a:cubicBezTo>
                      <a:pt x="162" y="656"/>
                      <a:pt x="162" y="656"/>
                      <a:pt x="163" y="656"/>
                    </a:cubicBezTo>
                    <a:cubicBezTo>
                      <a:pt x="165" y="656"/>
                      <a:pt x="165" y="656"/>
                      <a:pt x="166" y="656"/>
                    </a:cubicBezTo>
                    <a:cubicBezTo>
                      <a:pt x="168" y="656"/>
                      <a:pt x="170" y="656"/>
                      <a:pt x="170" y="656"/>
                    </a:cubicBezTo>
                    <a:cubicBezTo>
                      <a:pt x="173" y="656"/>
                      <a:pt x="175" y="653"/>
                      <a:pt x="177" y="651"/>
                    </a:cubicBezTo>
                    <a:lnTo>
                      <a:pt x="173" y="650"/>
                    </a:lnTo>
                    <a:lnTo>
                      <a:pt x="173" y="645"/>
                    </a:lnTo>
                    <a:lnTo>
                      <a:pt x="173" y="644"/>
                    </a:lnTo>
                    <a:cubicBezTo>
                      <a:pt x="173" y="642"/>
                      <a:pt x="171" y="641"/>
                      <a:pt x="171" y="639"/>
                    </a:cubicBezTo>
                    <a:cubicBezTo>
                      <a:pt x="168" y="638"/>
                      <a:pt x="166" y="635"/>
                      <a:pt x="166" y="630"/>
                    </a:cubicBezTo>
                    <a:lnTo>
                      <a:pt x="165" y="625"/>
                    </a:lnTo>
                    <a:lnTo>
                      <a:pt x="171" y="625"/>
                    </a:lnTo>
                    <a:lnTo>
                      <a:pt x="174" y="626"/>
                    </a:lnTo>
                    <a:cubicBezTo>
                      <a:pt x="175" y="626"/>
                      <a:pt x="178" y="626"/>
                      <a:pt x="180" y="626"/>
                    </a:cubicBezTo>
                    <a:cubicBezTo>
                      <a:pt x="186" y="626"/>
                      <a:pt x="189" y="626"/>
                      <a:pt x="189" y="623"/>
                    </a:cubicBezTo>
                    <a:cubicBezTo>
                      <a:pt x="190" y="618"/>
                      <a:pt x="195" y="618"/>
                      <a:pt x="196" y="618"/>
                    </a:cubicBezTo>
                    <a:lnTo>
                      <a:pt x="201" y="618"/>
                    </a:lnTo>
                    <a:cubicBezTo>
                      <a:pt x="202" y="618"/>
                      <a:pt x="203" y="618"/>
                      <a:pt x="205" y="618"/>
                    </a:cubicBezTo>
                    <a:lnTo>
                      <a:pt x="205" y="617"/>
                    </a:lnTo>
                    <a:lnTo>
                      <a:pt x="203" y="612"/>
                    </a:lnTo>
                    <a:lnTo>
                      <a:pt x="210" y="612"/>
                    </a:lnTo>
                    <a:cubicBezTo>
                      <a:pt x="217" y="612"/>
                      <a:pt x="224" y="612"/>
                      <a:pt x="227" y="618"/>
                    </a:cubicBezTo>
                    <a:cubicBezTo>
                      <a:pt x="229" y="614"/>
                      <a:pt x="230" y="612"/>
                      <a:pt x="235" y="612"/>
                    </a:cubicBezTo>
                    <a:lnTo>
                      <a:pt x="235" y="613"/>
                    </a:lnTo>
                    <a:cubicBezTo>
                      <a:pt x="236" y="613"/>
                      <a:pt x="238" y="613"/>
                      <a:pt x="238" y="613"/>
                    </a:cubicBezTo>
                    <a:cubicBezTo>
                      <a:pt x="240" y="613"/>
                      <a:pt x="242" y="613"/>
                      <a:pt x="243" y="613"/>
                    </a:cubicBezTo>
                    <a:cubicBezTo>
                      <a:pt x="248" y="613"/>
                      <a:pt x="252" y="614"/>
                      <a:pt x="255" y="617"/>
                    </a:cubicBezTo>
                    <a:cubicBezTo>
                      <a:pt x="260" y="618"/>
                      <a:pt x="263" y="620"/>
                      <a:pt x="266" y="623"/>
                    </a:cubicBezTo>
                    <a:cubicBezTo>
                      <a:pt x="268" y="625"/>
                      <a:pt x="272" y="628"/>
                      <a:pt x="275" y="629"/>
                    </a:cubicBezTo>
                    <a:cubicBezTo>
                      <a:pt x="279" y="630"/>
                      <a:pt x="282" y="632"/>
                      <a:pt x="287" y="632"/>
                    </a:cubicBezTo>
                    <a:cubicBezTo>
                      <a:pt x="291" y="632"/>
                      <a:pt x="296" y="632"/>
                      <a:pt x="300" y="630"/>
                    </a:cubicBezTo>
                    <a:lnTo>
                      <a:pt x="309" y="629"/>
                    </a:lnTo>
                    <a:lnTo>
                      <a:pt x="307" y="637"/>
                    </a:lnTo>
                    <a:cubicBezTo>
                      <a:pt x="305" y="639"/>
                      <a:pt x="310" y="644"/>
                      <a:pt x="315" y="646"/>
                    </a:cubicBezTo>
                    <a:cubicBezTo>
                      <a:pt x="316" y="646"/>
                      <a:pt x="317" y="646"/>
                      <a:pt x="317" y="646"/>
                    </a:cubicBezTo>
                    <a:lnTo>
                      <a:pt x="319" y="646"/>
                    </a:lnTo>
                    <a:lnTo>
                      <a:pt x="319" y="645"/>
                    </a:lnTo>
                    <a:lnTo>
                      <a:pt x="319" y="644"/>
                    </a:lnTo>
                    <a:cubicBezTo>
                      <a:pt x="319" y="641"/>
                      <a:pt x="322" y="638"/>
                      <a:pt x="326" y="639"/>
                    </a:cubicBezTo>
                    <a:lnTo>
                      <a:pt x="338" y="639"/>
                    </a:lnTo>
                    <a:lnTo>
                      <a:pt x="337" y="645"/>
                    </a:lnTo>
                    <a:lnTo>
                      <a:pt x="337" y="646"/>
                    </a:lnTo>
                    <a:cubicBezTo>
                      <a:pt x="337" y="646"/>
                      <a:pt x="338" y="646"/>
                      <a:pt x="340" y="646"/>
                    </a:cubicBezTo>
                    <a:lnTo>
                      <a:pt x="352" y="649"/>
                    </a:lnTo>
                    <a:lnTo>
                      <a:pt x="343" y="656"/>
                    </a:lnTo>
                    <a:cubicBezTo>
                      <a:pt x="340" y="658"/>
                      <a:pt x="338" y="660"/>
                      <a:pt x="338" y="662"/>
                    </a:cubicBezTo>
                    <a:cubicBezTo>
                      <a:pt x="340" y="662"/>
                      <a:pt x="343" y="662"/>
                      <a:pt x="345" y="662"/>
                    </a:cubicBezTo>
                    <a:lnTo>
                      <a:pt x="350" y="662"/>
                    </a:lnTo>
                    <a:cubicBezTo>
                      <a:pt x="353" y="662"/>
                      <a:pt x="357" y="663"/>
                      <a:pt x="361" y="663"/>
                    </a:cubicBezTo>
                    <a:cubicBezTo>
                      <a:pt x="364" y="663"/>
                      <a:pt x="369" y="665"/>
                      <a:pt x="373" y="670"/>
                    </a:cubicBezTo>
                    <a:cubicBezTo>
                      <a:pt x="374" y="674"/>
                      <a:pt x="374" y="677"/>
                      <a:pt x="374" y="678"/>
                    </a:cubicBezTo>
                    <a:lnTo>
                      <a:pt x="374" y="679"/>
                    </a:lnTo>
                    <a:cubicBezTo>
                      <a:pt x="374" y="679"/>
                      <a:pt x="375" y="679"/>
                      <a:pt x="377" y="679"/>
                    </a:cubicBezTo>
                    <a:cubicBezTo>
                      <a:pt x="381" y="679"/>
                      <a:pt x="381" y="684"/>
                      <a:pt x="382" y="688"/>
                    </a:cubicBezTo>
                    <a:cubicBezTo>
                      <a:pt x="382" y="688"/>
                      <a:pt x="382" y="690"/>
                      <a:pt x="385" y="690"/>
                    </a:cubicBezTo>
                    <a:cubicBezTo>
                      <a:pt x="385" y="691"/>
                      <a:pt x="386" y="693"/>
                      <a:pt x="387" y="694"/>
                    </a:cubicBezTo>
                    <a:cubicBezTo>
                      <a:pt x="390" y="695"/>
                      <a:pt x="394" y="695"/>
                      <a:pt x="399" y="695"/>
                    </a:cubicBezTo>
                    <a:cubicBezTo>
                      <a:pt x="401" y="695"/>
                      <a:pt x="403" y="695"/>
                      <a:pt x="406" y="695"/>
                    </a:cubicBezTo>
                    <a:lnTo>
                      <a:pt x="413" y="695"/>
                    </a:lnTo>
                    <a:lnTo>
                      <a:pt x="413" y="702"/>
                    </a:lnTo>
                    <a:cubicBezTo>
                      <a:pt x="413" y="702"/>
                      <a:pt x="413" y="703"/>
                      <a:pt x="426" y="705"/>
                    </a:cubicBezTo>
                    <a:lnTo>
                      <a:pt x="429" y="705"/>
                    </a:lnTo>
                    <a:cubicBezTo>
                      <a:pt x="431" y="705"/>
                      <a:pt x="434" y="707"/>
                      <a:pt x="438" y="712"/>
                    </a:cubicBezTo>
                    <a:cubicBezTo>
                      <a:pt x="439" y="714"/>
                      <a:pt x="441" y="715"/>
                      <a:pt x="441" y="715"/>
                    </a:cubicBezTo>
                    <a:cubicBezTo>
                      <a:pt x="442" y="716"/>
                      <a:pt x="445" y="718"/>
                      <a:pt x="446" y="719"/>
                    </a:cubicBezTo>
                    <a:cubicBezTo>
                      <a:pt x="448" y="721"/>
                      <a:pt x="450" y="721"/>
                      <a:pt x="451" y="722"/>
                    </a:cubicBezTo>
                    <a:cubicBezTo>
                      <a:pt x="454" y="726"/>
                      <a:pt x="458" y="728"/>
                      <a:pt x="462" y="733"/>
                    </a:cubicBezTo>
                    <a:cubicBezTo>
                      <a:pt x="463" y="735"/>
                      <a:pt x="463" y="737"/>
                      <a:pt x="464" y="740"/>
                    </a:cubicBezTo>
                    <a:lnTo>
                      <a:pt x="464" y="742"/>
                    </a:lnTo>
                    <a:cubicBezTo>
                      <a:pt x="464" y="742"/>
                      <a:pt x="464" y="743"/>
                      <a:pt x="464" y="744"/>
                    </a:cubicBezTo>
                    <a:lnTo>
                      <a:pt x="464" y="746"/>
                    </a:lnTo>
                    <a:cubicBezTo>
                      <a:pt x="469" y="747"/>
                      <a:pt x="471" y="751"/>
                      <a:pt x="475" y="755"/>
                    </a:cubicBezTo>
                    <a:cubicBezTo>
                      <a:pt x="476" y="756"/>
                      <a:pt x="476" y="759"/>
                      <a:pt x="478" y="761"/>
                    </a:cubicBezTo>
                    <a:lnTo>
                      <a:pt x="479" y="761"/>
                    </a:lnTo>
                    <a:cubicBezTo>
                      <a:pt x="480" y="761"/>
                      <a:pt x="480" y="761"/>
                      <a:pt x="482" y="761"/>
                    </a:cubicBezTo>
                    <a:lnTo>
                      <a:pt x="483" y="761"/>
                    </a:lnTo>
                    <a:cubicBezTo>
                      <a:pt x="485" y="763"/>
                      <a:pt x="487" y="763"/>
                      <a:pt x="488" y="764"/>
                    </a:cubicBezTo>
                    <a:cubicBezTo>
                      <a:pt x="494" y="767"/>
                      <a:pt x="500" y="771"/>
                      <a:pt x="504" y="777"/>
                    </a:cubicBezTo>
                    <a:cubicBezTo>
                      <a:pt x="507" y="780"/>
                      <a:pt x="508" y="786"/>
                      <a:pt x="508" y="791"/>
                    </a:cubicBezTo>
                    <a:cubicBezTo>
                      <a:pt x="508" y="792"/>
                      <a:pt x="508" y="793"/>
                      <a:pt x="508" y="795"/>
                    </a:cubicBezTo>
                    <a:cubicBezTo>
                      <a:pt x="508" y="798"/>
                      <a:pt x="508" y="800"/>
                      <a:pt x="507" y="801"/>
                    </a:cubicBezTo>
                    <a:cubicBezTo>
                      <a:pt x="506" y="801"/>
                      <a:pt x="504" y="803"/>
                      <a:pt x="503" y="803"/>
                    </a:cubicBezTo>
                    <a:cubicBezTo>
                      <a:pt x="501" y="803"/>
                      <a:pt x="501" y="803"/>
                      <a:pt x="500" y="803"/>
                    </a:cubicBezTo>
                    <a:lnTo>
                      <a:pt x="485" y="801"/>
                    </a:lnTo>
                    <a:cubicBezTo>
                      <a:pt x="483" y="803"/>
                      <a:pt x="483" y="803"/>
                      <a:pt x="483" y="804"/>
                    </a:cubicBezTo>
                    <a:cubicBezTo>
                      <a:pt x="480" y="809"/>
                      <a:pt x="475" y="808"/>
                      <a:pt x="473" y="808"/>
                    </a:cubicBezTo>
                    <a:lnTo>
                      <a:pt x="471" y="808"/>
                    </a:lnTo>
                    <a:cubicBezTo>
                      <a:pt x="470" y="808"/>
                      <a:pt x="470" y="808"/>
                      <a:pt x="470" y="808"/>
                    </a:cubicBezTo>
                    <a:cubicBezTo>
                      <a:pt x="469" y="808"/>
                      <a:pt x="469" y="809"/>
                      <a:pt x="469" y="809"/>
                    </a:cubicBezTo>
                    <a:lnTo>
                      <a:pt x="470" y="811"/>
                    </a:lnTo>
                    <a:cubicBezTo>
                      <a:pt x="470" y="813"/>
                      <a:pt x="471" y="813"/>
                      <a:pt x="471" y="814"/>
                    </a:cubicBezTo>
                    <a:cubicBezTo>
                      <a:pt x="475" y="814"/>
                      <a:pt x="476" y="814"/>
                      <a:pt x="479" y="814"/>
                    </a:cubicBezTo>
                    <a:cubicBezTo>
                      <a:pt x="480" y="814"/>
                      <a:pt x="482" y="814"/>
                      <a:pt x="483" y="814"/>
                    </a:cubicBezTo>
                    <a:lnTo>
                      <a:pt x="487" y="814"/>
                    </a:lnTo>
                    <a:cubicBezTo>
                      <a:pt x="488" y="814"/>
                      <a:pt x="491" y="814"/>
                      <a:pt x="494" y="814"/>
                    </a:cubicBezTo>
                    <a:lnTo>
                      <a:pt x="504" y="816"/>
                    </a:lnTo>
                    <a:lnTo>
                      <a:pt x="529" y="816"/>
                    </a:lnTo>
                    <a:lnTo>
                      <a:pt x="531" y="816"/>
                    </a:lnTo>
                    <a:lnTo>
                      <a:pt x="532" y="816"/>
                    </a:lnTo>
                    <a:cubicBezTo>
                      <a:pt x="535" y="816"/>
                      <a:pt x="538" y="819"/>
                      <a:pt x="538" y="821"/>
                    </a:cubicBezTo>
                    <a:cubicBezTo>
                      <a:pt x="538" y="823"/>
                      <a:pt x="538" y="823"/>
                      <a:pt x="538" y="824"/>
                    </a:cubicBezTo>
                    <a:lnTo>
                      <a:pt x="540" y="824"/>
                    </a:lnTo>
                    <a:cubicBezTo>
                      <a:pt x="544" y="824"/>
                      <a:pt x="545" y="828"/>
                      <a:pt x="545" y="829"/>
                    </a:cubicBezTo>
                    <a:cubicBezTo>
                      <a:pt x="545" y="830"/>
                      <a:pt x="545" y="830"/>
                      <a:pt x="545" y="830"/>
                    </a:cubicBezTo>
                    <a:cubicBezTo>
                      <a:pt x="547" y="830"/>
                      <a:pt x="547" y="830"/>
                      <a:pt x="548" y="830"/>
                    </a:cubicBezTo>
                    <a:cubicBezTo>
                      <a:pt x="552" y="832"/>
                      <a:pt x="555" y="832"/>
                      <a:pt x="556" y="832"/>
                    </a:cubicBezTo>
                    <a:cubicBezTo>
                      <a:pt x="559" y="832"/>
                      <a:pt x="560" y="832"/>
                      <a:pt x="564" y="832"/>
                    </a:cubicBezTo>
                    <a:cubicBezTo>
                      <a:pt x="568" y="833"/>
                      <a:pt x="568" y="838"/>
                      <a:pt x="568" y="841"/>
                    </a:cubicBezTo>
                    <a:cubicBezTo>
                      <a:pt x="569" y="841"/>
                      <a:pt x="571" y="841"/>
                      <a:pt x="572" y="841"/>
                    </a:cubicBezTo>
                    <a:lnTo>
                      <a:pt x="578" y="841"/>
                    </a:lnTo>
                    <a:cubicBezTo>
                      <a:pt x="580" y="841"/>
                      <a:pt x="581" y="841"/>
                      <a:pt x="583" y="841"/>
                    </a:cubicBezTo>
                    <a:cubicBezTo>
                      <a:pt x="585" y="841"/>
                      <a:pt x="589" y="841"/>
                      <a:pt x="593" y="841"/>
                    </a:cubicBezTo>
                    <a:cubicBezTo>
                      <a:pt x="599" y="841"/>
                      <a:pt x="605" y="842"/>
                      <a:pt x="606" y="847"/>
                    </a:cubicBezTo>
                    <a:cubicBezTo>
                      <a:pt x="606" y="848"/>
                      <a:pt x="609" y="848"/>
                      <a:pt x="612" y="849"/>
                    </a:cubicBezTo>
                    <a:cubicBezTo>
                      <a:pt x="614" y="849"/>
                      <a:pt x="615" y="849"/>
                      <a:pt x="618" y="849"/>
                    </a:cubicBezTo>
                    <a:cubicBezTo>
                      <a:pt x="620" y="849"/>
                      <a:pt x="624" y="849"/>
                      <a:pt x="626" y="849"/>
                    </a:cubicBezTo>
                    <a:lnTo>
                      <a:pt x="627" y="849"/>
                    </a:lnTo>
                    <a:cubicBezTo>
                      <a:pt x="629" y="849"/>
                      <a:pt x="630" y="851"/>
                      <a:pt x="632" y="851"/>
                    </a:cubicBezTo>
                    <a:cubicBezTo>
                      <a:pt x="633" y="851"/>
                      <a:pt x="634" y="851"/>
                      <a:pt x="636" y="851"/>
                    </a:cubicBezTo>
                    <a:lnTo>
                      <a:pt x="637" y="851"/>
                    </a:lnTo>
                    <a:lnTo>
                      <a:pt x="639" y="851"/>
                    </a:lnTo>
                    <a:cubicBezTo>
                      <a:pt x="642" y="851"/>
                      <a:pt x="643" y="853"/>
                      <a:pt x="645" y="857"/>
                    </a:cubicBezTo>
                    <a:cubicBezTo>
                      <a:pt x="645" y="857"/>
                      <a:pt x="645" y="858"/>
                      <a:pt x="646" y="858"/>
                    </a:cubicBezTo>
                    <a:cubicBezTo>
                      <a:pt x="648" y="863"/>
                      <a:pt x="653" y="865"/>
                      <a:pt x="655" y="868"/>
                    </a:cubicBezTo>
                    <a:lnTo>
                      <a:pt x="660" y="868"/>
                    </a:lnTo>
                    <a:cubicBezTo>
                      <a:pt x="662" y="868"/>
                      <a:pt x="666" y="868"/>
                      <a:pt x="667" y="872"/>
                    </a:cubicBezTo>
                    <a:lnTo>
                      <a:pt x="667" y="873"/>
                    </a:lnTo>
                    <a:cubicBezTo>
                      <a:pt x="669" y="875"/>
                      <a:pt x="669" y="877"/>
                      <a:pt x="670" y="878"/>
                    </a:cubicBezTo>
                    <a:cubicBezTo>
                      <a:pt x="673" y="882"/>
                      <a:pt x="679" y="884"/>
                      <a:pt x="687" y="884"/>
                    </a:cubicBezTo>
                    <a:cubicBezTo>
                      <a:pt x="690" y="884"/>
                      <a:pt x="692" y="884"/>
                      <a:pt x="694" y="884"/>
                    </a:cubicBezTo>
                    <a:cubicBezTo>
                      <a:pt x="697" y="884"/>
                      <a:pt x="698" y="884"/>
                      <a:pt x="699" y="884"/>
                    </a:cubicBezTo>
                    <a:lnTo>
                      <a:pt x="706" y="884"/>
                    </a:lnTo>
                    <a:lnTo>
                      <a:pt x="704" y="891"/>
                    </a:lnTo>
                    <a:cubicBezTo>
                      <a:pt x="706" y="891"/>
                      <a:pt x="706" y="891"/>
                      <a:pt x="708" y="893"/>
                    </a:cubicBezTo>
                    <a:lnTo>
                      <a:pt x="713" y="893"/>
                    </a:lnTo>
                    <a:lnTo>
                      <a:pt x="711" y="927"/>
                    </a:lnTo>
                    <a:lnTo>
                      <a:pt x="706" y="925"/>
                    </a:lnTo>
                    <a:cubicBezTo>
                      <a:pt x="704" y="925"/>
                      <a:pt x="704" y="925"/>
                      <a:pt x="704" y="925"/>
                    </a:cubicBezTo>
                    <a:lnTo>
                      <a:pt x="704" y="927"/>
                    </a:lnTo>
                    <a:cubicBezTo>
                      <a:pt x="703" y="933"/>
                      <a:pt x="703" y="935"/>
                      <a:pt x="703" y="937"/>
                    </a:cubicBezTo>
                    <a:cubicBezTo>
                      <a:pt x="704" y="938"/>
                      <a:pt x="706" y="938"/>
                      <a:pt x="706" y="938"/>
                    </a:cubicBezTo>
                    <a:lnTo>
                      <a:pt x="710" y="938"/>
                    </a:lnTo>
                    <a:lnTo>
                      <a:pt x="710" y="943"/>
                    </a:lnTo>
                    <a:cubicBezTo>
                      <a:pt x="710" y="945"/>
                      <a:pt x="710" y="945"/>
                      <a:pt x="710" y="945"/>
                    </a:cubicBezTo>
                    <a:cubicBezTo>
                      <a:pt x="710" y="947"/>
                      <a:pt x="711" y="954"/>
                      <a:pt x="706" y="956"/>
                    </a:cubicBezTo>
                    <a:cubicBezTo>
                      <a:pt x="704" y="956"/>
                      <a:pt x="703" y="958"/>
                      <a:pt x="701" y="959"/>
                    </a:cubicBezTo>
                    <a:cubicBezTo>
                      <a:pt x="694" y="963"/>
                      <a:pt x="687" y="970"/>
                      <a:pt x="682" y="975"/>
                    </a:cubicBezTo>
                    <a:cubicBezTo>
                      <a:pt x="680" y="977"/>
                      <a:pt x="679" y="980"/>
                      <a:pt x="679" y="982"/>
                    </a:cubicBezTo>
                    <a:cubicBezTo>
                      <a:pt x="676" y="986"/>
                      <a:pt x="673" y="986"/>
                      <a:pt x="671" y="986"/>
                    </a:cubicBezTo>
                    <a:lnTo>
                      <a:pt x="670" y="986"/>
                    </a:lnTo>
                    <a:lnTo>
                      <a:pt x="670" y="987"/>
                    </a:lnTo>
                    <a:lnTo>
                      <a:pt x="671" y="994"/>
                    </a:lnTo>
                    <a:lnTo>
                      <a:pt x="666" y="994"/>
                    </a:lnTo>
                    <a:cubicBezTo>
                      <a:pt x="666" y="994"/>
                      <a:pt x="664" y="994"/>
                      <a:pt x="664" y="996"/>
                    </a:cubicBezTo>
                    <a:cubicBezTo>
                      <a:pt x="662" y="998"/>
                      <a:pt x="662" y="998"/>
                      <a:pt x="662" y="999"/>
                    </a:cubicBezTo>
                    <a:cubicBezTo>
                      <a:pt x="662" y="1000"/>
                      <a:pt x="662" y="1002"/>
                      <a:pt x="662" y="1004"/>
                    </a:cubicBezTo>
                    <a:cubicBezTo>
                      <a:pt x="661" y="1005"/>
                      <a:pt x="660" y="1008"/>
                      <a:pt x="654" y="1008"/>
                    </a:cubicBezTo>
                    <a:cubicBezTo>
                      <a:pt x="653" y="1008"/>
                      <a:pt x="651" y="1008"/>
                      <a:pt x="651" y="1008"/>
                    </a:cubicBezTo>
                    <a:cubicBezTo>
                      <a:pt x="649" y="1008"/>
                      <a:pt x="649" y="1008"/>
                      <a:pt x="649" y="1008"/>
                    </a:cubicBezTo>
                    <a:lnTo>
                      <a:pt x="639" y="1008"/>
                    </a:lnTo>
                    <a:cubicBezTo>
                      <a:pt x="639" y="1010"/>
                      <a:pt x="639" y="1011"/>
                      <a:pt x="639" y="1012"/>
                    </a:cubicBezTo>
                    <a:cubicBezTo>
                      <a:pt x="637" y="1014"/>
                      <a:pt x="637" y="1019"/>
                      <a:pt x="637" y="1020"/>
                    </a:cubicBezTo>
                    <a:cubicBezTo>
                      <a:pt x="639" y="1020"/>
                      <a:pt x="641" y="1020"/>
                      <a:pt x="641" y="1020"/>
                    </a:cubicBezTo>
                    <a:lnTo>
                      <a:pt x="646" y="1021"/>
                    </a:lnTo>
                    <a:lnTo>
                      <a:pt x="646" y="1026"/>
                    </a:lnTo>
                    <a:lnTo>
                      <a:pt x="645" y="1057"/>
                    </a:lnTo>
                    <a:cubicBezTo>
                      <a:pt x="645" y="1060"/>
                      <a:pt x="645" y="1064"/>
                      <a:pt x="643" y="1069"/>
                    </a:cubicBezTo>
                    <a:cubicBezTo>
                      <a:pt x="643" y="1077"/>
                      <a:pt x="643" y="1087"/>
                      <a:pt x="643" y="1096"/>
                    </a:cubicBezTo>
                    <a:cubicBezTo>
                      <a:pt x="643" y="1101"/>
                      <a:pt x="642" y="1106"/>
                      <a:pt x="630" y="1108"/>
                    </a:cubicBezTo>
                    <a:cubicBezTo>
                      <a:pt x="627" y="1108"/>
                      <a:pt x="626" y="1109"/>
                      <a:pt x="622" y="1110"/>
                    </a:cubicBezTo>
                    <a:cubicBezTo>
                      <a:pt x="620" y="1113"/>
                      <a:pt x="618" y="1118"/>
                      <a:pt x="617" y="1122"/>
                    </a:cubicBezTo>
                    <a:cubicBezTo>
                      <a:pt x="615" y="1125"/>
                      <a:pt x="614" y="1128"/>
                      <a:pt x="612" y="1133"/>
                    </a:cubicBezTo>
                    <a:cubicBezTo>
                      <a:pt x="611" y="1134"/>
                      <a:pt x="608" y="1137"/>
                      <a:pt x="604" y="1137"/>
                    </a:cubicBezTo>
                    <a:lnTo>
                      <a:pt x="602" y="1137"/>
                    </a:lnTo>
                    <a:cubicBezTo>
                      <a:pt x="601" y="1137"/>
                      <a:pt x="599" y="1137"/>
                      <a:pt x="599" y="1137"/>
                    </a:cubicBezTo>
                    <a:cubicBezTo>
                      <a:pt x="597" y="1137"/>
                      <a:pt x="596" y="1138"/>
                      <a:pt x="594" y="1140"/>
                    </a:cubicBezTo>
                    <a:cubicBezTo>
                      <a:pt x="593" y="1140"/>
                      <a:pt x="592" y="1141"/>
                      <a:pt x="590" y="1143"/>
                    </a:cubicBezTo>
                    <a:cubicBezTo>
                      <a:pt x="587" y="1143"/>
                      <a:pt x="584" y="1143"/>
                      <a:pt x="583" y="1143"/>
                    </a:cubicBezTo>
                    <a:cubicBezTo>
                      <a:pt x="581" y="1143"/>
                      <a:pt x="581" y="1143"/>
                      <a:pt x="580" y="1143"/>
                    </a:cubicBezTo>
                    <a:cubicBezTo>
                      <a:pt x="580" y="1145"/>
                      <a:pt x="580" y="1149"/>
                      <a:pt x="580" y="1150"/>
                    </a:cubicBezTo>
                    <a:cubicBezTo>
                      <a:pt x="580" y="1152"/>
                      <a:pt x="580" y="1153"/>
                      <a:pt x="580" y="1153"/>
                    </a:cubicBezTo>
                    <a:lnTo>
                      <a:pt x="580" y="1161"/>
                    </a:lnTo>
                    <a:lnTo>
                      <a:pt x="572" y="1159"/>
                    </a:lnTo>
                    <a:lnTo>
                      <a:pt x="572" y="1161"/>
                    </a:lnTo>
                    <a:cubicBezTo>
                      <a:pt x="571" y="1164"/>
                      <a:pt x="568" y="1166"/>
                      <a:pt x="564" y="1166"/>
                    </a:cubicBezTo>
                    <a:lnTo>
                      <a:pt x="556" y="1166"/>
                    </a:lnTo>
                    <a:cubicBezTo>
                      <a:pt x="553" y="1165"/>
                      <a:pt x="552" y="1165"/>
                      <a:pt x="548" y="1165"/>
                    </a:cubicBezTo>
                    <a:cubicBezTo>
                      <a:pt x="545" y="1165"/>
                      <a:pt x="543" y="1165"/>
                      <a:pt x="540" y="1165"/>
                    </a:cubicBezTo>
                    <a:cubicBezTo>
                      <a:pt x="535" y="1165"/>
                      <a:pt x="531" y="1165"/>
                      <a:pt x="528" y="1165"/>
                    </a:cubicBezTo>
                    <a:cubicBezTo>
                      <a:pt x="522" y="1166"/>
                      <a:pt x="519" y="1171"/>
                      <a:pt x="517" y="1174"/>
                    </a:cubicBezTo>
                    <a:lnTo>
                      <a:pt x="517" y="1175"/>
                    </a:lnTo>
                    <a:cubicBezTo>
                      <a:pt x="516" y="1178"/>
                      <a:pt x="515" y="1182"/>
                      <a:pt x="512" y="1184"/>
                    </a:cubicBezTo>
                    <a:cubicBezTo>
                      <a:pt x="510" y="1186"/>
                      <a:pt x="508" y="1187"/>
                      <a:pt x="508" y="1190"/>
                    </a:cubicBezTo>
                    <a:lnTo>
                      <a:pt x="508" y="1196"/>
                    </a:lnTo>
                    <a:lnTo>
                      <a:pt x="503" y="1195"/>
                    </a:lnTo>
                    <a:cubicBezTo>
                      <a:pt x="501" y="1195"/>
                      <a:pt x="501" y="1195"/>
                      <a:pt x="501" y="1195"/>
                    </a:cubicBezTo>
                    <a:lnTo>
                      <a:pt x="501" y="1198"/>
                    </a:lnTo>
                    <a:lnTo>
                      <a:pt x="499" y="1242"/>
                    </a:lnTo>
                    <a:cubicBezTo>
                      <a:pt x="499" y="1248"/>
                      <a:pt x="499" y="1252"/>
                      <a:pt x="495" y="1259"/>
                    </a:cubicBezTo>
                    <a:cubicBezTo>
                      <a:pt x="491" y="1267"/>
                      <a:pt x="483" y="1272"/>
                      <a:pt x="476" y="1275"/>
                    </a:cubicBezTo>
                    <a:lnTo>
                      <a:pt x="475" y="1276"/>
                    </a:lnTo>
                    <a:cubicBezTo>
                      <a:pt x="471" y="1278"/>
                      <a:pt x="470" y="1278"/>
                      <a:pt x="469" y="1278"/>
                    </a:cubicBezTo>
                    <a:cubicBezTo>
                      <a:pt x="467" y="1278"/>
                      <a:pt x="467" y="1278"/>
                      <a:pt x="467" y="1278"/>
                    </a:cubicBezTo>
                    <a:cubicBezTo>
                      <a:pt x="466" y="1282"/>
                      <a:pt x="466" y="1287"/>
                      <a:pt x="466" y="1291"/>
                    </a:cubicBezTo>
                    <a:cubicBezTo>
                      <a:pt x="466" y="1292"/>
                      <a:pt x="466" y="1294"/>
                      <a:pt x="466" y="1296"/>
                    </a:cubicBezTo>
                    <a:lnTo>
                      <a:pt x="466" y="1303"/>
                    </a:lnTo>
                    <a:lnTo>
                      <a:pt x="459" y="1301"/>
                    </a:lnTo>
                    <a:cubicBezTo>
                      <a:pt x="459" y="1300"/>
                      <a:pt x="458" y="1300"/>
                      <a:pt x="458" y="1300"/>
                    </a:cubicBezTo>
                    <a:cubicBezTo>
                      <a:pt x="458" y="1300"/>
                      <a:pt x="458" y="1301"/>
                      <a:pt x="458" y="1304"/>
                    </a:cubicBezTo>
                    <a:lnTo>
                      <a:pt x="457" y="1309"/>
                    </a:lnTo>
                    <a:lnTo>
                      <a:pt x="427" y="1308"/>
                    </a:lnTo>
                    <a:cubicBezTo>
                      <a:pt x="427" y="1309"/>
                      <a:pt x="427" y="1310"/>
                      <a:pt x="427" y="1310"/>
                    </a:cubicBezTo>
                    <a:cubicBezTo>
                      <a:pt x="429" y="1312"/>
                      <a:pt x="429" y="1313"/>
                      <a:pt x="433" y="1313"/>
                    </a:cubicBezTo>
                    <a:cubicBezTo>
                      <a:pt x="434" y="1313"/>
                      <a:pt x="436" y="1313"/>
                      <a:pt x="436" y="1313"/>
                    </a:cubicBezTo>
                    <a:lnTo>
                      <a:pt x="442" y="1312"/>
                    </a:lnTo>
                    <a:lnTo>
                      <a:pt x="442" y="1317"/>
                    </a:lnTo>
                    <a:cubicBezTo>
                      <a:pt x="442" y="1321"/>
                      <a:pt x="443" y="1324"/>
                      <a:pt x="445" y="1325"/>
                    </a:cubicBezTo>
                    <a:cubicBezTo>
                      <a:pt x="448" y="1331"/>
                      <a:pt x="452" y="1337"/>
                      <a:pt x="448" y="1346"/>
                    </a:cubicBezTo>
                    <a:cubicBezTo>
                      <a:pt x="445" y="1352"/>
                      <a:pt x="439" y="1355"/>
                      <a:pt x="431" y="1353"/>
                    </a:cubicBezTo>
                    <a:cubicBezTo>
                      <a:pt x="430" y="1353"/>
                      <a:pt x="430" y="1353"/>
                      <a:pt x="429" y="1353"/>
                    </a:cubicBezTo>
                    <a:lnTo>
                      <a:pt x="427" y="1353"/>
                    </a:lnTo>
                    <a:cubicBezTo>
                      <a:pt x="426" y="1353"/>
                      <a:pt x="426" y="1353"/>
                      <a:pt x="426" y="1353"/>
                    </a:cubicBezTo>
                    <a:cubicBezTo>
                      <a:pt x="426" y="1353"/>
                      <a:pt x="426" y="1355"/>
                      <a:pt x="426" y="1356"/>
                    </a:cubicBezTo>
                    <a:lnTo>
                      <a:pt x="424" y="1364"/>
                    </a:lnTo>
                    <a:lnTo>
                      <a:pt x="418" y="1361"/>
                    </a:lnTo>
                    <a:cubicBezTo>
                      <a:pt x="417" y="1359"/>
                      <a:pt x="413" y="1357"/>
                      <a:pt x="410" y="1357"/>
                    </a:cubicBezTo>
                    <a:cubicBezTo>
                      <a:pt x="406" y="1357"/>
                      <a:pt x="406" y="1357"/>
                      <a:pt x="406" y="1357"/>
                    </a:cubicBezTo>
                    <a:cubicBezTo>
                      <a:pt x="405" y="1359"/>
                      <a:pt x="403" y="1362"/>
                      <a:pt x="403" y="1365"/>
                    </a:cubicBezTo>
                    <a:lnTo>
                      <a:pt x="402" y="1366"/>
                    </a:lnTo>
                    <a:cubicBezTo>
                      <a:pt x="401" y="1373"/>
                      <a:pt x="399" y="1380"/>
                      <a:pt x="392" y="1382"/>
                    </a:cubicBezTo>
                    <a:cubicBezTo>
                      <a:pt x="390" y="1382"/>
                      <a:pt x="389" y="1382"/>
                      <a:pt x="387" y="1382"/>
                    </a:cubicBezTo>
                    <a:lnTo>
                      <a:pt x="386" y="1382"/>
                    </a:lnTo>
                    <a:lnTo>
                      <a:pt x="386" y="1385"/>
                    </a:lnTo>
                    <a:cubicBezTo>
                      <a:pt x="386" y="1386"/>
                      <a:pt x="387" y="1387"/>
                      <a:pt x="387" y="1387"/>
                    </a:cubicBezTo>
                    <a:cubicBezTo>
                      <a:pt x="389" y="1387"/>
                      <a:pt x="389" y="1387"/>
                      <a:pt x="390" y="1389"/>
                    </a:cubicBezTo>
                    <a:lnTo>
                      <a:pt x="393" y="1389"/>
                    </a:lnTo>
                    <a:lnTo>
                      <a:pt x="393" y="1393"/>
                    </a:lnTo>
                    <a:cubicBezTo>
                      <a:pt x="393" y="1394"/>
                      <a:pt x="393" y="1394"/>
                      <a:pt x="393" y="1396"/>
                    </a:cubicBezTo>
                    <a:cubicBezTo>
                      <a:pt x="393" y="1396"/>
                      <a:pt x="394" y="1398"/>
                      <a:pt x="396" y="1399"/>
                    </a:cubicBezTo>
                    <a:cubicBezTo>
                      <a:pt x="398" y="1402"/>
                      <a:pt x="401" y="1405"/>
                      <a:pt x="401" y="1411"/>
                    </a:cubicBezTo>
                    <a:cubicBezTo>
                      <a:pt x="401" y="1413"/>
                      <a:pt x="401" y="1415"/>
                      <a:pt x="401" y="1417"/>
                    </a:cubicBezTo>
                    <a:cubicBezTo>
                      <a:pt x="401" y="1423"/>
                      <a:pt x="399" y="1429"/>
                      <a:pt x="399" y="1433"/>
                    </a:cubicBezTo>
                    <a:cubicBezTo>
                      <a:pt x="399" y="1435"/>
                      <a:pt x="401" y="1435"/>
                      <a:pt x="401" y="1435"/>
                    </a:cubicBezTo>
                    <a:cubicBezTo>
                      <a:pt x="403" y="1435"/>
                      <a:pt x="405" y="1436"/>
                      <a:pt x="405" y="1438"/>
                    </a:cubicBezTo>
                    <a:cubicBezTo>
                      <a:pt x="408" y="1439"/>
                      <a:pt x="406" y="1442"/>
                      <a:pt x="406" y="1443"/>
                    </a:cubicBezTo>
                    <a:lnTo>
                      <a:pt x="406" y="1455"/>
                    </a:lnTo>
                    <a:lnTo>
                      <a:pt x="406" y="1457"/>
                    </a:lnTo>
                    <a:cubicBezTo>
                      <a:pt x="406" y="1458"/>
                      <a:pt x="408" y="1458"/>
                      <a:pt x="408" y="1458"/>
                    </a:cubicBezTo>
                    <a:cubicBezTo>
                      <a:pt x="411" y="1460"/>
                      <a:pt x="415" y="1460"/>
                      <a:pt x="418" y="1464"/>
                    </a:cubicBezTo>
                    <a:cubicBezTo>
                      <a:pt x="420" y="1467"/>
                      <a:pt x="421" y="1470"/>
                      <a:pt x="421" y="1475"/>
                    </a:cubicBezTo>
                    <a:cubicBezTo>
                      <a:pt x="421" y="1476"/>
                      <a:pt x="421" y="1478"/>
                      <a:pt x="420" y="1479"/>
                    </a:cubicBezTo>
                    <a:lnTo>
                      <a:pt x="420" y="1483"/>
                    </a:lnTo>
                    <a:lnTo>
                      <a:pt x="415" y="1483"/>
                    </a:lnTo>
                    <a:cubicBezTo>
                      <a:pt x="414" y="1483"/>
                      <a:pt x="414" y="1483"/>
                      <a:pt x="413" y="1483"/>
                    </a:cubicBezTo>
                    <a:lnTo>
                      <a:pt x="411" y="1483"/>
                    </a:lnTo>
                    <a:cubicBezTo>
                      <a:pt x="411" y="1483"/>
                      <a:pt x="411" y="1485"/>
                      <a:pt x="413" y="1485"/>
                    </a:cubicBezTo>
                    <a:cubicBezTo>
                      <a:pt x="413" y="1485"/>
                      <a:pt x="414" y="1487"/>
                      <a:pt x="414" y="1488"/>
                    </a:cubicBezTo>
                    <a:cubicBezTo>
                      <a:pt x="417" y="1491"/>
                      <a:pt x="418" y="1494"/>
                      <a:pt x="420" y="1497"/>
                    </a:cubicBezTo>
                    <a:cubicBezTo>
                      <a:pt x="420" y="1500"/>
                      <a:pt x="420" y="1501"/>
                      <a:pt x="418" y="1504"/>
                    </a:cubicBezTo>
                    <a:cubicBezTo>
                      <a:pt x="415" y="1507"/>
                      <a:pt x="411" y="1507"/>
                      <a:pt x="406" y="150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hangingPunct="0"/>
                <a:endParaRPr lang="en-US" sz="1800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CCE1F3-AD3A-6042-BF83-3FD48CCFDAA6}"/>
              </a:ext>
            </a:extLst>
          </p:cNvPr>
          <p:cNvGrpSpPr/>
          <p:nvPr/>
        </p:nvGrpSpPr>
        <p:grpSpPr>
          <a:xfrm>
            <a:off x="2216202" y="3966206"/>
            <a:ext cx="5338122" cy="1968756"/>
            <a:chOff x="5116989" y="6107853"/>
            <a:chExt cx="5338122" cy="1968756"/>
          </a:xfrm>
        </p:grpSpPr>
        <p:sp>
          <p:nvSpPr>
            <p:cNvPr id="83" name="Subtitle 2">
              <a:extLst>
                <a:ext uri="{FF2B5EF4-FFF2-40B4-BE49-F238E27FC236}">
                  <a16:creationId xmlns:a16="http://schemas.microsoft.com/office/drawing/2014/main" id="{10FCA828-8486-B246-A568-47171ADB62DF}"/>
                </a:ext>
              </a:extLst>
            </p:cNvPr>
            <p:cNvSpPr txBox="1">
              <a:spLocks/>
            </p:cNvSpPr>
            <p:nvPr/>
          </p:nvSpPr>
          <p:spPr>
            <a:xfrm>
              <a:off x="5122914" y="6754184"/>
              <a:ext cx="5332197" cy="132242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4299"/>
                </a:lnSpc>
              </a:pPr>
              <a:r>
                <a:rPr lang="hu-HU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Dönt</a:t>
              </a:r>
              <a:r>
                <a:rPr lang="en-US" sz="36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sd</a:t>
              </a:r>
              <a:r>
                <a:rPr lang="en-US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el</a:t>
              </a:r>
              <a:r>
                <a:rPr lang="en-US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mit</a:t>
              </a:r>
              <a:r>
                <a:rPr lang="en-US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akarsz</a:t>
              </a:r>
              <a:r>
                <a:rPr lang="hu-HU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tervezz és hajts végre</a:t>
              </a:r>
              <a:endParaRPr lang="en-US" sz="36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69217C8-A146-6241-A5B4-E6DD0E7B83FD}"/>
                </a:ext>
              </a:extLst>
            </p:cNvPr>
            <p:cNvSpPr/>
            <p:nvPr/>
          </p:nvSpPr>
          <p:spPr>
            <a:xfrm>
              <a:off x="5116989" y="6107853"/>
              <a:ext cx="51826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hu-HU" sz="40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Hétlépéses módszer</a:t>
              </a:r>
              <a:endParaRPr lang="en-US"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AFB8361-BC37-F540-8488-8BEB0D21C5B6}"/>
              </a:ext>
            </a:extLst>
          </p:cNvPr>
          <p:cNvGrpSpPr/>
          <p:nvPr/>
        </p:nvGrpSpPr>
        <p:grpSpPr>
          <a:xfrm>
            <a:off x="977900" y="7493676"/>
            <a:ext cx="8168065" cy="1417323"/>
            <a:chOff x="3878687" y="6107853"/>
            <a:chExt cx="8168065" cy="1417323"/>
          </a:xfrm>
        </p:grpSpPr>
        <p:sp>
          <p:nvSpPr>
            <p:cNvPr id="86" name="Subtitle 2">
              <a:extLst>
                <a:ext uri="{FF2B5EF4-FFF2-40B4-BE49-F238E27FC236}">
                  <a16:creationId xmlns:a16="http://schemas.microsoft.com/office/drawing/2014/main" id="{ACB3B8ED-6762-8C4D-B869-9FB66E0C0A87}"/>
                </a:ext>
              </a:extLst>
            </p:cNvPr>
            <p:cNvSpPr txBox="1">
              <a:spLocks/>
            </p:cNvSpPr>
            <p:nvPr/>
          </p:nvSpPr>
          <p:spPr>
            <a:xfrm>
              <a:off x="3878687" y="6754184"/>
              <a:ext cx="8168065" cy="77099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4299"/>
                </a:lnSpc>
              </a:pPr>
              <a:r>
                <a:rPr lang="hu-HU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Nyeld le a békát a</a:t>
              </a:r>
              <a:r>
                <a:rPr lang="en-US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nap </a:t>
              </a:r>
              <a:r>
                <a:rPr lang="en-US" sz="36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elején</a:t>
              </a:r>
              <a:r>
                <a:rPr lang="en-US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   </a:t>
              </a:r>
              <a:r>
                <a:rPr lang="hu-HU" sz="40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ele</a:t>
              </a:r>
              <a:r>
                <a:rPr lang="hu-HU" sz="40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hu-HU" sz="40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  <a:sym typeface="Wingdings" panose="05000000000000000000" pitchFamily="2" charset="2"/>
                </a:rPr>
                <a:t></a:t>
              </a:r>
              <a:endParaRPr lang="en-US" sz="40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3794094-D7A5-AA42-B909-9F94B994C501}"/>
                </a:ext>
              </a:extLst>
            </p:cNvPr>
            <p:cNvSpPr/>
            <p:nvPr/>
          </p:nvSpPr>
          <p:spPr>
            <a:xfrm>
              <a:off x="5116989" y="6107853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„</a:t>
              </a:r>
              <a:r>
                <a:rPr lang="hu-HU" err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Eat</a:t>
              </a:r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hu-HU" err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the</a:t>
              </a:r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hu-HU" err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frog</a:t>
              </a:r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” módszer</a:t>
              </a:r>
              <a:endParaRPr lang="en-US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16B8EE6-C09C-1F4E-B0FB-ADD80B65F820}"/>
              </a:ext>
            </a:extLst>
          </p:cNvPr>
          <p:cNvGrpSpPr/>
          <p:nvPr/>
        </p:nvGrpSpPr>
        <p:grpSpPr>
          <a:xfrm>
            <a:off x="2216202" y="10700412"/>
            <a:ext cx="5338122" cy="1968756"/>
            <a:chOff x="5116989" y="6107853"/>
            <a:chExt cx="5338122" cy="1968756"/>
          </a:xfrm>
        </p:grpSpPr>
        <p:sp>
          <p:nvSpPr>
            <p:cNvPr id="89" name="Subtitle 2">
              <a:extLst>
                <a:ext uri="{FF2B5EF4-FFF2-40B4-BE49-F238E27FC236}">
                  <a16:creationId xmlns:a16="http://schemas.microsoft.com/office/drawing/2014/main" id="{750CA593-FFB3-6C40-9ABA-5EA8A8B44388}"/>
                </a:ext>
              </a:extLst>
            </p:cNvPr>
            <p:cNvSpPr txBox="1">
              <a:spLocks/>
            </p:cNvSpPr>
            <p:nvPr/>
          </p:nvSpPr>
          <p:spPr>
            <a:xfrm>
              <a:off x="5122914" y="6754184"/>
              <a:ext cx="5332197" cy="132242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4299"/>
                </a:lnSpc>
              </a:pPr>
              <a:r>
                <a:rPr lang="hu-HU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Kategorizálj és haladj a prioritások mentén</a:t>
              </a:r>
              <a:endParaRPr lang="en-US" sz="36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E86448E-021F-444F-9994-E416ECC972CA}"/>
                </a:ext>
              </a:extLst>
            </p:cNvPr>
            <p:cNvSpPr/>
            <p:nvPr/>
          </p:nvSpPr>
          <p:spPr>
            <a:xfrm>
              <a:off x="5116989" y="6107853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ABC módszer</a:t>
              </a:r>
              <a:endParaRPr lang="en-US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52768FC-1BD6-B94E-89B2-3BA0D110B309}"/>
              </a:ext>
            </a:extLst>
          </p:cNvPr>
          <p:cNvGrpSpPr/>
          <p:nvPr/>
        </p:nvGrpSpPr>
        <p:grpSpPr>
          <a:xfrm>
            <a:off x="16780125" y="7053354"/>
            <a:ext cx="7235575" cy="2208173"/>
            <a:chOff x="5077868" y="6107853"/>
            <a:chExt cx="5828353" cy="2208173"/>
          </a:xfrm>
        </p:grpSpPr>
        <p:sp>
          <p:nvSpPr>
            <p:cNvPr id="92" name="Subtitle 2">
              <a:extLst>
                <a:ext uri="{FF2B5EF4-FFF2-40B4-BE49-F238E27FC236}">
                  <a16:creationId xmlns:a16="http://schemas.microsoft.com/office/drawing/2014/main" id="{245F2A8C-D972-FE40-9D3F-A538158C3DE9}"/>
                </a:ext>
              </a:extLst>
            </p:cNvPr>
            <p:cNvSpPr txBox="1">
              <a:spLocks/>
            </p:cNvSpPr>
            <p:nvPr/>
          </p:nvSpPr>
          <p:spPr>
            <a:xfrm>
              <a:off x="5077868" y="6993601"/>
              <a:ext cx="5828353" cy="132242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hu-HU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Kezeld készség szinten a „sürgős – fontos” dolgok mátrixát</a:t>
              </a:r>
              <a:endParaRPr lang="en-US" sz="36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E05F870-2715-3E4F-9321-38BE42D8AC78}"/>
                </a:ext>
              </a:extLst>
            </p:cNvPr>
            <p:cNvSpPr/>
            <p:nvPr/>
          </p:nvSpPr>
          <p:spPr>
            <a:xfrm>
              <a:off x="5272429" y="6107853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err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Eisenho</a:t>
              </a:r>
              <a:r>
                <a:rPr lang="en-US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w</a:t>
              </a:r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er mátrix</a:t>
              </a:r>
              <a:endParaRPr lang="en-US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030DFD7-2254-2048-A48C-DBB743FCF403}"/>
              </a:ext>
            </a:extLst>
          </p:cNvPr>
          <p:cNvGrpSpPr/>
          <p:nvPr/>
        </p:nvGrpSpPr>
        <p:grpSpPr>
          <a:xfrm>
            <a:off x="16992811" y="10307015"/>
            <a:ext cx="5663989" cy="2520189"/>
            <a:chOff x="5122914" y="6107853"/>
            <a:chExt cx="5663989" cy="2520189"/>
          </a:xfrm>
        </p:grpSpPr>
        <p:sp>
          <p:nvSpPr>
            <p:cNvPr id="95" name="Subtitle 2">
              <a:extLst>
                <a:ext uri="{FF2B5EF4-FFF2-40B4-BE49-F238E27FC236}">
                  <a16:creationId xmlns:a16="http://schemas.microsoft.com/office/drawing/2014/main" id="{F0DA0858-9895-474A-B3F3-7FA070A7972A}"/>
                </a:ext>
              </a:extLst>
            </p:cNvPr>
            <p:cNvSpPr txBox="1">
              <a:spLocks/>
            </p:cNvSpPr>
            <p:nvPr/>
          </p:nvSpPr>
          <p:spPr>
            <a:xfrm>
              <a:off x="5122914" y="6754184"/>
              <a:ext cx="5663989" cy="187385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hu-HU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Minden feladat annyi </a:t>
              </a:r>
              <a:r>
                <a:rPr lang="hu-HU" sz="36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id</a:t>
              </a:r>
              <a:r>
                <a:rPr lang="en-US" sz="36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őt</a:t>
              </a:r>
              <a:r>
                <a:rPr lang="hu-HU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emészt fel, amennyi időt rászánunk</a:t>
              </a:r>
              <a:endParaRPr lang="en-US" sz="36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1A89F5E-73F3-2B4C-9E54-39B081F7B8A6}"/>
                </a:ext>
              </a:extLst>
            </p:cNvPr>
            <p:cNvSpPr/>
            <p:nvPr/>
          </p:nvSpPr>
          <p:spPr>
            <a:xfrm>
              <a:off x="5272429" y="6107853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Parkinson törvény</a:t>
              </a:r>
              <a:endParaRPr lang="en-US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pic>
        <p:nvPicPr>
          <p:cNvPr id="4" name="Kép 3" descr="A mintázatok által végzett összes absztrakt kép">
            <a:extLst>
              <a:ext uri="{FF2B5EF4-FFF2-40B4-BE49-F238E27FC236}">
                <a16:creationId xmlns:a16="http://schemas.microsoft.com/office/drawing/2014/main" id="{D3CD122E-BA85-38E0-4510-A6DFB9E33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r="11881"/>
          <a:stretch/>
        </p:blipFill>
        <p:spPr>
          <a:xfrm>
            <a:off x="9049182" y="5121920"/>
            <a:ext cx="6258882" cy="6515008"/>
          </a:xfrm>
          <a:prstGeom prst="rect">
            <a:avLst/>
          </a:prstGeom>
        </p:spPr>
      </p:pic>
      <p:sp>
        <p:nvSpPr>
          <p:cNvPr id="5" name="Kör: üres 4">
            <a:extLst>
              <a:ext uri="{FF2B5EF4-FFF2-40B4-BE49-F238E27FC236}">
                <a16:creationId xmlns:a16="http://schemas.microsoft.com/office/drawing/2014/main" id="{02281764-1A31-59DF-D9C5-0168316A8BB8}"/>
              </a:ext>
            </a:extLst>
          </p:cNvPr>
          <p:cNvSpPr/>
          <p:nvPr/>
        </p:nvSpPr>
        <p:spPr>
          <a:xfrm>
            <a:off x="7383801" y="3417067"/>
            <a:ext cx="9497576" cy="9497576"/>
          </a:xfrm>
          <a:prstGeom prst="donut">
            <a:avLst>
              <a:gd name="adj" fmla="val 1964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/>
              </a:solidFill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87288273-933C-B937-C01E-A4DB11484B12}"/>
              </a:ext>
            </a:extLst>
          </p:cNvPr>
          <p:cNvCxnSpPr>
            <a:cxnSpLocks/>
          </p:cNvCxnSpPr>
          <p:nvPr/>
        </p:nvCxnSpPr>
        <p:spPr>
          <a:xfrm>
            <a:off x="7554324" y="4715520"/>
            <a:ext cx="1650298" cy="11523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4EECE46D-8811-00CC-F870-75ECEB424050}"/>
              </a:ext>
            </a:extLst>
          </p:cNvPr>
          <p:cNvCxnSpPr>
            <a:cxnSpLocks/>
          </p:cNvCxnSpPr>
          <p:nvPr/>
        </p:nvCxnSpPr>
        <p:spPr>
          <a:xfrm>
            <a:off x="7721807" y="8379424"/>
            <a:ext cx="122707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AEEC40EF-2EBB-D88F-5BED-B85A8F51BFB6}"/>
              </a:ext>
            </a:extLst>
          </p:cNvPr>
          <p:cNvCxnSpPr>
            <a:cxnSpLocks/>
          </p:cNvCxnSpPr>
          <p:nvPr/>
        </p:nvCxnSpPr>
        <p:spPr>
          <a:xfrm>
            <a:off x="15368292" y="8382739"/>
            <a:ext cx="122707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B58234D-441C-C772-7952-7B49A3BAED63}"/>
              </a:ext>
            </a:extLst>
          </p:cNvPr>
          <p:cNvCxnSpPr>
            <a:cxnSpLocks/>
          </p:cNvCxnSpPr>
          <p:nvPr/>
        </p:nvCxnSpPr>
        <p:spPr>
          <a:xfrm>
            <a:off x="14913744" y="10418105"/>
            <a:ext cx="1650298" cy="11523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8D80BA66-0615-B5CB-12BB-00D2D26A4EF2}"/>
              </a:ext>
            </a:extLst>
          </p:cNvPr>
          <p:cNvCxnSpPr>
            <a:cxnSpLocks/>
          </p:cNvCxnSpPr>
          <p:nvPr/>
        </p:nvCxnSpPr>
        <p:spPr>
          <a:xfrm flipH="1">
            <a:off x="7996514" y="10422692"/>
            <a:ext cx="1379932" cy="10523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70AE395C-CB20-34CE-3560-AE6AB134CD80}"/>
              </a:ext>
            </a:extLst>
          </p:cNvPr>
          <p:cNvCxnSpPr>
            <a:cxnSpLocks/>
          </p:cNvCxnSpPr>
          <p:nvPr/>
        </p:nvCxnSpPr>
        <p:spPr>
          <a:xfrm flipH="1">
            <a:off x="14921928" y="4778992"/>
            <a:ext cx="1379932" cy="10523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0D0EAC-BA05-6442-B8C8-C8F75E9F4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2" t="12636" r="6089" b="14423"/>
          <a:stretch/>
        </p:blipFill>
        <p:spPr>
          <a:xfrm>
            <a:off x="-6534705" y="983444"/>
            <a:ext cx="19267846" cy="12273512"/>
          </a:xfrm>
          <a:prstGeom prst="rect">
            <a:avLst/>
          </a:prstGeom>
        </p:spPr>
      </p:pic>
      <p:pic>
        <p:nvPicPr>
          <p:cNvPr id="45" name="Kép helye 44" descr="Dokumentum egyszínű kitöltéssel">
            <a:extLst>
              <a:ext uri="{FF2B5EF4-FFF2-40B4-BE49-F238E27FC236}">
                <a16:creationId xmlns:a16="http://schemas.microsoft.com/office/drawing/2014/main" id="{CD0B4AD6-95C3-0235-F04C-C8574186CB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905" b="18905"/>
          <a:stretch>
            <a:fillRect/>
          </a:stretch>
        </p:blipFill>
        <p:spPr/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A97F405-E755-57D5-E356-E1CA1D6BCB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2589" t="-80" r="42453" b="80"/>
          <a:stretch/>
        </p:blipFill>
        <p:spPr>
          <a:xfrm>
            <a:off x="-4058378" y="1989866"/>
            <a:ext cx="14397571" cy="8983329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67E5E46A-3F48-D047-CFA1-7750F7DA2BF8}"/>
              </a:ext>
            </a:extLst>
          </p:cNvPr>
          <p:cNvGrpSpPr/>
          <p:nvPr/>
        </p:nvGrpSpPr>
        <p:grpSpPr>
          <a:xfrm>
            <a:off x="13461949" y="1455216"/>
            <a:ext cx="10271165" cy="10754634"/>
            <a:chOff x="2031947" y="1455216"/>
            <a:chExt cx="10271165" cy="10754634"/>
          </a:xfrm>
        </p:grpSpPr>
        <p:grpSp>
          <p:nvGrpSpPr>
            <p:cNvPr id="8" name="Group 33">
              <a:extLst>
                <a:ext uri="{FF2B5EF4-FFF2-40B4-BE49-F238E27FC236}">
                  <a16:creationId xmlns:a16="http://schemas.microsoft.com/office/drawing/2014/main" id="{DD2F14BE-77AA-9408-31CD-D51FDE426330}"/>
                </a:ext>
              </a:extLst>
            </p:cNvPr>
            <p:cNvGrpSpPr/>
            <p:nvPr/>
          </p:nvGrpSpPr>
          <p:grpSpPr>
            <a:xfrm>
              <a:off x="2805536" y="1455216"/>
              <a:ext cx="9497576" cy="1938992"/>
              <a:chOff x="8375064" y="1455216"/>
              <a:chExt cx="9497576" cy="1938992"/>
            </a:xfrm>
          </p:grpSpPr>
          <p:sp>
            <p:nvSpPr>
              <p:cNvPr id="42" name="TextBox 34">
                <a:extLst>
                  <a:ext uri="{FF2B5EF4-FFF2-40B4-BE49-F238E27FC236}">
                    <a16:creationId xmlns:a16="http://schemas.microsoft.com/office/drawing/2014/main" id="{91580AA3-017B-FA04-BAB2-AFEA66D9A010}"/>
                  </a:ext>
                </a:extLst>
              </p:cNvPr>
              <p:cNvSpPr txBox="1"/>
              <p:nvPr/>
            </p:nvSpPr>
            <p:spPr>
              <a:xfrm>
                <a:off x="8375064" y="1455216"/>
                <a:ext cx="9497576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6000" b="1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 Light" panose="020F0502020204030203" pitchFamily="34" charset="0"/>
                  </a:rPr>
                  <a:t>NÉHÁNY HASZNOS ESZKÖZ</a:t>
                </a:r>
                <a:endParaRPr lang="en-US" sz="60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43" name="TextBox 35">
                <a:extLst>
                  <a:ext uri="{FF2B5EF4-FFF2-40B4-BE49-F238E27FC236}">
                    <a16:creationId xmlns:a16="http://schemas.microsoft.com/office/drawing/2014/main" id="{41380FDB-0447-670E-7DF5-FDDB31108372}"/>
                  </a:ext>
                </a:extLst>
              </p:cNvPr>
              <p:cNvSpPr txBox="1"/>
              <p:nvPr/>
            </p:nvSpPr>
            <p:spPr>
              <a:xfrm>
                <a:off x="8388919" y="2470879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9" name="Rectangle 36">
              <a:extLst>
                <a:ext uri="{FF2B5EF4-FFF2-40B4-BE49-F238E27FC236}">
                  <a16:creationId xmlns:a16="http://schemas.microsoft.com/office/drawing/2014/main" id="{31AF6F70-4E52-BA78-FE33-EC8FBFBBDD4F}"/>
                </a:ext>
              </a:extLst>
            </p:cNvPr>
            <p:cNvSpPr/>
            <p:nvPr/>
          </p:nvSpPr>
          <p:spPr>
            <a:xfrm>
              <a:off x="2031947" y="1660400"/>
              <a:ext cx="115030" cy="24401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27">
              <a:extLst>
                <a:ext uri="{FF2B5EF4-FFF2-40B4-BE49-F238E27FC236}">
                  <a16:creationId xmlns:a16="http://schemas.microsoft.com/office/drawing/2014/main" id="{BB635362-331B-DDEC-1744-87D7BBE76EB9}"/>
                </a:ext>
              </a:extLst>
            </p:cNvPr>
            <p:cNvSpPr/>
            <p:nvPr/>
          </p:nvSpPr>
          <p:spPr>
            <a:xfrm>
              <a:off x="2805536" y="4609397"/>
              <a:ext cx="2082853" cy="20828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29">
              <a:extLst>
                <a:ext uri="{FF2B5EF4-FFF2-40B4-BE49-F238E27FC236}">
                  <a16:creationId xmlns:a16="http://schemas.microsoft.com/office/drawing/2014/main" id="{2898DDAE-46C7-2D54-4EED-FF683F391153}"/>
                </a:ext>
              </a:extLst>
            </p:cNvPr>
            <p:cNvSpPr/>
            <p:nvPr/>
          </p:nvSpPr>
          <p:spPr>
            <a:xfrm>
              <a:off x="2805535" y="7406298"/>
              <a:ext cx="2082853" cy="20828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33844D3A-02AE-223C-E9C0-5A08423160D3}"/>
                </a:ext>
              </a:extLst>
            </p:cNvPr>
            <p:cNvSpPr txBox="1">
              <a:spLocks/>
            </p:cNvSpPr>
            <p:nvPr/>
          </p:nvSpPr>
          <p:spPr>
            <a:xfrm>
              <a:off x="5152537" y="5343455"/>
              <a:ext cx="6313216" cy="138564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hu-HU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Deepl</a:t>
              </a:r>
              <a:r>
                <a:rPr lang="hu-HU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Google </a:t>
              </a:r>
              <a:r>
                <a:rPr lang="hu-HU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Translate</a:t>
              </a:r>
              <a:endPara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  <a:p>
              <a:pPr algn="l">
                <a:lnSpc>
                  <a:spcPts val="4299"/>
                </a:lnSpc>
              </a:pPr>
              <a:r>
                <a:rPr lang="hu-HU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Dictanote</a:t>
              </a:r>
              <a:endPara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15" name="Rectangle 32">
              <a:extLst>
                <a:ext uri="{FF2B5EF4-FFF2-40B4-BE49-F238E27FC236}">
                  <a16:creationId xmlns:a16="http://schemas.microsoft.com/office/drawing/2014/main" id="{89C791B9-35C1-5E01-0B22-B47DE60B0489}"/>
                </a:ext>
              </a:extLst>
            </p:cNvPr>
            <p:cNvSpPr/>
            <p:nvPr/>
          </p:nvSpPr>
          <p:spPr>
            <a:xfrm>
              <a:off x="5302053" y="4697124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Fordítás, konvertálás</a:t>
              </a:r>
              <a:endParaRPr lang="en-US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C3148AC4-4B42-F42D-B5DB-52B4D297C938}"/>
                </a:ext>
              </a:extLst>
            </p:cNvPr>
            <p:cNvSpPr txBox="1">
              <a:spLocks/>
            </p:cNvSpPr>
            <p:nvPr/>
          </p:nvSpPr>
          <p:spPr>
            <a:xfrm>
              <a:off x="5152537" y="8135124"/>
              <a:ext cx="6313216" cy="735726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hu-HU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Trello</a:t>
              </a:r>
              <a:r>
                <a:rPr lang="hu-HU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</a:t>
              </a:r>
              <a:r>
                <a:rPr lang="hu-HU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Asana</a:t>
              </a:r>
              <a:r>
                <a:rPr lang="hu-HU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JIRA, Monday.com</a:t>
              </a:r>
              <a:endPara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22" name="Rectangle 39">
              <a:extLst>
                <a:ext uri="{FF2B5EF4-FFF2-40B4-BE49-F238E27FC236}">
                  <a16:creationId xmlns:a16="http://schemas.microsoft.com/office/drawing/2014/main" id="{C415DEEA-A195-7C1F-2E49-4D88D160D068}"/>
                </a:ext>
              </a:extLst>
            </p:cNvPr>
            <p:cNvSpPr/>
            <p:nvPr/>
          </p:nvSpPr>
          <p:spPr>
            <a:xfrm>
              <a:off x="5302053" y="7488793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Munkaszervezés</a:t>
              </a:r>
              <a:endParaRPr lang="en-US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23" name="Oval 40">
              <a:extLst>
                <a:ext uri="{FF2B5EF4-FFF2-40B4-BE49-F238E27FC236}">
                  <a16:creationId xmlns:a16="http://schemas.microsoft.com/office/drawing/2014/main" id="{40556CD3-533D-33FA-CD6A-828C5BD09A2C}"/>
                </a:ext>
              </a:extLst>
            </p:cNvPr>
            <p:cNvSpPr/>
            <p:nvPr/>
          </p:nvSpPr>
          <p:spPr>
            <a:xfrm>
              <a:off x="2805535" y="10126999"/>
              <a:ext cx="2082853" cy="20828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B7ED3D2B-0420-9A15-E736-0F548EB3FD25}"/>
                </a:ext>
              </a:extLst>
            </p:cNvPr>
            <p:cNvSpPr txBox="1">
              <a:spLocks/>
            </p:cNvSpPr>
            <p:nvPr/>
          </p:nvSpPr>
          <p:spPr>
            <a:xfrm>
              <a:off x="5152537" y="10855825"/>
              <a:ext cx="6313216" cy="1287159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hu-HU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Miro</a:t>
              </a:r>
              <a:r>
                <a:rPr lang="hu-HU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</a:t>
              </a:r>
              <a:r>
                <a:rPr lang="hu-HU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Canva</a:t>
              </a:r>
              <a:r>
                <a:rPr lang="hu-HU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</a:t>
              </a:r>
              <a:r>
                <a:rPr lang="hu-HU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MindMeister</a:t>
              </a:r>
              <a:r>
                <a:rPr lang="hu-HU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OneNote, </a:t>
              </a:r>
              <a:r>
                <a:rPr lang="hu-HU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GDocs</a:t>
              </a:r>
              <a:endPara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41" name="Rectangle 54">
              <a:extLst>
                <a:ext uri="{FF2B5EF4-FFF2-40B4-BE49-F238E27FC236}">
                  <a16:creationId xmlns:a16="http://schemas.microsoft.com/office/drawing/2014/main" id="{395FC581-E3CE-CB17-E658-2217C46123C9}"/>
                </a:ext>
              </a:extLst>
            </p:cNvPr>
            <p:cNvSpPr/>
            <p:nvPr/>
          </p:nvSpPr>
          <p:spPr>
            <a:xfrm>
              <a:off x="5302053" y="10209494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Ábrázolás, jegyzetelés</a:t>
              </a:r>
              <a:endParaRPr lang="en-US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pic>
        <p:nvPicPr>
          <p:cNvPr id="47" name="Ábra 46" descr="Dokumentum egyszínű kitöltéssel">
            <a:extLst>
              <a:ext uri="{FF2B5EF4-FFF2-40B4-BE49-F238E27FC236}">
                <a16:creationId xmlns:a16="http://schemas.microsoft.com/office/drawing/2014/main" id="{D4B8B1A5-E002-0466-6C69-19D87E162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23678" y="4848449"/>
            <a:ext cx="1474015" cy="1474015"/>
          </a:xfrm>
          <a:prstGeom prst="rect">
            <a:avLst/>
          </a:prstGeom>
        </p:spPr>
      </p:pic>
      <p:pic>
        <p:nvPicPr>
          <p:cNvPr id="49" name="Ábra 48" descr="Kör nyíllal egyszínű kitöltéssel">
            <a:extLst>
              <a:ext uri="{FF2B5EF4-FFF2-40B4-BE49-F238E27FC236}">
                <a16:creationId xmlns:a16="http://schemas.microsoft.com/office/drawing/2014/main" id="{41E8DE5B-CAB1-DEA6-52D0-7B2F110FE2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39452" y="7437014"/>
            <a:ext cx="2009605" cy="2009605"/>
          </a:xfrm>
          <a:prstGeom prst="rect">
            <a:avLst/>
          </a:prstGeom>
        </p:spPr>
      </p:pic>
      <p:pic>
        <p:nvPicPr>
          <p:cNvPr id="51" name="Ábra 50" descr="Tervrajz egyszínű kitöltéssel">
            <a:extLst>
              <a:ext uri="{FF2B5EF4-FFF2-40B4-BE49-F238E27FC236}">
                <a16:creationId xmlns:a16="http://schemas.microsoft.com/office/drawing/2014/main" id="{79E52204-E127-B681-4568-5EEAE1F8F2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574799" y="10334554"/>
            <a:ext cx="1522894" cy="15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4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638D088-86A3-5847-888A-B17C686BEB6E}"/>
              </a:ext>
            </a:extLst>
          </p:cNvPr>
          <p:cNvSpPr txBox="1"/>
          <p:nvPr/>
        </p:nvSpPr>
        <p:spPr>
          <a:xfrm>
            <a:off x="2805536" y="1455218"/>
            <a:ext cx="9497576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TOVÁBB IS VA</a:t>
            </a:r>
            <a:r>
              <a:rPr lang="en-US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N,</a:t>
            </a:r>
            <a:r>
              <a:rPr lang="hu-HU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MONDJAM MÉG?</a:t>
            </a:r>
            <a:endParaRPr lang="en-US" sz="66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9CE4A77E-A205-AA47-8452-96BDDB8FE41F}"/>
              </a:ext>
            </a:extLst>
          </p:cNvPr>
          <p:cNvSpPr txBox="1">
            <a:spLocks/>
          </p:cNvSpPr>
          <p:nvPr/>
        </p:nvSpPr>
        <p:spPr>
          <a:xfrm>
            <a:off x="11328400" y="1430414"/>
            <a:ext cx="10555414" cy="297672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299"/>
              </a:lnSpc>
            </a:pPr>
            <a:r>
              <a:rPr lang="hu-HU" sz="36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Ha tetszett az előadásom és szeretnél még több tartalomhoz jutni a témában, akkor hallgasd a </a:t>
            </a:r>
            <a:r>
              <a:rPr lang="hu-HU" sz="36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Spotify-on</a:t>
            </a:r>
            <a:r>
              <a:rPr lang="hu-HU" sz="36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megtalálható </a:t>
            </a:r>
            <a:r>
              <a:rPr lang="hu-HU" sz="36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podcastjaimat</a:t>
            </a:r>
            <a:r>
              <a:rPr lang="hu-HU" sz="36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vagy keress meg közvetlenül és szívesen mesélek még ezekről a témákról részletesebben is.</a:t>
            </a:r>
            <a:endParaRPr lang="en-US" sz="36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2D1407-D130-684C-A0C9-DC5E513E7067}"/>
              </a:ext>
            </a:extLst>
          </p:cNvPr>
          <p:cNvSpPr/>
          <p:nvPr/>
        </p:nvSpPr>
        <p:spPr>
          <a:xfrm>
            <a:off x="2031947" y="5036643"/>
            <a:ext cx="6013994" cy="7178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Montserrat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C081F2-61CC-DD40-BC39-B10FFC2C4CB6}"/>
              </a:ext>
            </a:extLst>
          </p:cNvPr>
          <p:cNvSpPr/>
          <p:nvPr/>
        </p:nvSpPr>
        <p:spPr>
          <a:xfrm>
            <a:off x="8831699" y="5036643"/>
            <a:ext cx="6013994" cy="717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9FB298-2530-4C4F-9FB7-D20BB9358AD0}"/>
              </a:ext>
            </a:extLst>
          </p:cNvPr>
          <p:cNvSpPr/>
          <p:nvPr/>
        </p:nvSpPr>
        <p:spPr>
          <a:xfrm>
            <a:off x="15631450" y="5036643"/>
            <a:ext cx="6013994" cy="7178760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Montserrat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370B04-F933-4147-87E8-A4B494DDE528}"/>
              </a:ext>
            </a:extLst>
          </p:cNvPr>
          <p:cNvSpPr txBox="1"/>
          <p:nvPr/>
        </p:nvSpPr>
        <p:spPr>
          <a:xfrm>
            <a:off x="2844450" y="10683499"/>
            <a:ext cx="4299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„Csak 15 perc” </a:t>
            </a:r>
            <a:r>
              <a:rPr lang="hu-HU" sz="440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Spotify</a:t>
            </a:r>
            <a:r>
              <a:rPr lang="hu-HU" sz="4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 podcast</a:t>
            </a:r>
            <a:endParaRPr lang="en-US" sz="44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ABABA2-9480-B34E-8538-0B0B05BF066F}"/>
              </a:ext>
            </a:extLst>
          </p:cNvPr>
          <p:cNvSpPr txBox="1"/>
          <p:nvPr/>
        </p:nvSpPr>
        <p:spPr>
          <a:xfrm>
            <a:off x="16533804" y="9939223"/>
            <a:ext cx="4299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Business / Life Business / Life </a:t>
            </a:r>
            <a:r>
              <a:rPr lang="hu-HU" sz="480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Coaching</a:t>
            </a:r>
            <a:endParaRPr lang="en-US" sz="48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7BC315-29AB-0D42-83E9-3A95FC9F60B3}"/>
              </a:ext>
            </a:extLst>
          </p:cNvPr>
          <p:cNvSpPr txBox="1"/>
          <p:nvPr/>
        </p:nvSpPr>
        <p:spPr>
          <a:xfrm>
            <a:off x="9597344" y="10628680"/>
            <a:ext cx="4299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Előadás anyag letöltése</a:t>
            </a:r>
            <a:endParaRPr lang="en-US" sz="48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3" name="Kép 2" descr="A képen minta, tér, pixel látható&#10;&#10;Automatikusan generált leírás">
            <a:extLst>
              <a:ext uri="{FF2B5EF4-FFF2-40B4-BE49-F238E27FC236}">
                <a16:creationId xmlns:a16="http://schemas.microsoft.com/office/drawing/2014/main" id="{CF5C3236-49C3-A55A-3A38-164E015554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61" y="5412919"/>
            <a:ext cx="5151966" cy="5151966"/>
          </a:xfrm>
          <a:prstGeom prst="rect">
            <a:avLst/>
          </a:prstGeom>
        </p:spPr>
      </p:pic>
      <p:pic>
        <p:nvPicPr>
          <p:cNvPr id="5" name="Kép 4" descr="A képen minta, tér, Szimmetria, Grafika látható&#10;&#10;Automatikusan generált leírás">
            <a:extLst>
              <a:ext uri="{FF2B5EF4-FFF2-40B4-BE49-F238E27FC236}">
                <a16:creationId xmlns:a16="http://schemas.microsoft.com/office/drawing/2014/main" id="{252A5EF6-4EF7-4A5B-4FB3-530B62D2FD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332" y="5419074"/>
            <a:ext cx="5151966" cy="5151966"/>
          </a:xfrm>
          <a:prstGeom prst="rect">
            <a:avLst/>
          </a:prstGeom>
        </p:spPr>
      </p:pic>
      <p:pic>
        <p:nvPicPr>
          <p:cNvPr id="7" name="Kép 6" descr="A képen minta, tér, pixel, öltés látható&#10;&#10;Automatikusan generált leírás">
            <a:extLst>
              <a:ext uri="{FF2B5EF4-FFF2-40B4-BE49-F238E27FC236}">
                <a16:creationId xmlns:a16="http://schemas.microsoft.com/office/drawing/2014/main" id="{37B9FC2C-291C-EEEB-021C-7DB840D9AB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528" y="5417257"/>
            <a:ext cx="5151966" cy="51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5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E3872-3D71-FC4A-BF17-033128485E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26D66-B8CD-724D-9887-23A4D2EB0FC1}"/>
              </a:ext>
            </a:extLst>
          </p:cNvPr>
          <p:cNvSpPr/>
          <p:nvPr/>
        </p:nvSpPr>
        <p:spPr>
          <a:xfrm rot="10800000" flipV="1">
            <a:off x="-2" y="2"/>
            <a:ext cx="24377649" cy="1371599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17580-BD6D-6A4F-905F-C607ABB41CF9}"/>
              </a:ext>
            </a:extLst>
          </p:cNvPr>
          <p:cNvSpPr txBox="1"/>
          <p:nvPr/>
        </p:nvSpPr>
        <p:spPr>
          <a:xfrm>
            <a:off x="2488019" y="5340645"/>
            <a:ext cx="8759412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hu-HU" sz="10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KÖSZÖNÖM A FIGYELMET!</a:t>
            </a:r>
            <a:endParaRPr lang="en-US" sz="100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91CCD-3F3F-B545-96AC-437F5DF85672}"/>
              </a:ext>
            </a:extLst>
          </p:cNvPr>
          <p:cNvSpPr/>
          <p:nvPr/>
        </p:nvSpPr>
        <p:spPr>
          <a:xfrm>
            <a:off x="12131168" y="5281020"/>
            <a:ext cx="135095" cy="3196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BEE2A6-1C61-A04B-BF6C-B0BFB862373F}"/>
              </a:ext>
            </a:extLst>
          </p:cNvPr>
          <p:cNvSpPr txBox="1">
            <a:spLocks/>
          </p:cNvSpPr>
          <p:nvPr/>
        </p:nvSpPr>
        <p:spPr>
          <a:xfrm>
            <a:off x="13149998" y="6242706"/>
            <a:ext cx="9824301" cy="187706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4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Örömmel válaszolok a kérdéseitekre, kérlek a Chat-ben vagy kézfeltartással jelezzétek.</a:t>
            </a:r>
            <a:endParaRPr lang="en-US" sz="44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2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39CF4A2-5FF5-834E-BFA1-063444E43B4D}"/>
              </a:ext>
            </a:extLst>
          </p:cNvPr>
          <p:cNvSpPr/>
          <p:nvPr/>
        </p:nvSpPr>
        <p:spPr>
          <a:xfrm rot="10800000" flipV="1">
            <a:off x="-9" y="6695768"/>
            <a:ext cx="24377649" cy="7020230"/>
          </a:xfrm>
          <a:prstGeom prst="rect">
            <a:avLst/>
          </a:prstGeom>
          <a:solidFill>
            <a:srgbClr val="EF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981B3D-2EC7-F34E-82AC-EA251E101611}"/>
              </a:ext>
            </a:extLst>
          </p:cNvPr>
          <p:cNvGrpSpPr/>
          <p:nvPr/>
        </p:nvGrpSpPr>
        <p:grpSpPr>
          <a:xfrm>
            <a:off x="2805536" y="1455218"/>
            <a:ext cx="7627520" cy="1415773"/>
            <a:chOff x="8375064" y="1455216"/>
            <a:chExt cx="7627520" cy="141577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38D088-86A3-5847-888A-B17C686BEB6E}"/>
                </a:ext>
              </a:extLst>
            </p:cNvPr>
            <p:cNvSpPr txBox="1"/>
            <p:nvPr/>
          </p:nvSpPr>
          <p:spPr>
            <a:xfrm>
              <a:off x="8375064" y="1455216"/>
              <a:ext cx="762752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6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BEMUTATKOZÁS</a:t>
              </a:r>
              <a:endParaRPr lang="en-US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F59E85-720D-B54A-B5A2-8AE03AA3A474}"/>
                </a:ext>
              </a:extLst>
            </p:cNvPr>
            <p:cNvSpPr txBox="1"/>
            <p:nvPr/>
          </p:nvSpPr>
          <p:spPr>
            <a:xfrm>
              <a:off x="8388919" y="2470879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spc="30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E221196A-92F9-0B40-A3D4-5576F6DD4F18}"/>
              </a:ext>
            </a:extLst>
          </p:cNvPr>
          <p:cNvSpPr txBox="1">
            <a:spLocks/>
          </p:cNvSpPr>
          <p:nvPr/>
        </p:nvSpPr>
        <p:spPr>
          <a:xfrm>
            <a:off x="10250804" y="1375552"/>
            <a:ext cx="13413063" cy="237720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Segítek neked, hogy az életed motiváltabban, szervezettebben, magabiztosabban tudd élni egy olyan személyre szabott, egyedi program kialakításával, amely stabil alapot nyújt és még nehéz időkben is tudsz rá támaszkodni.</a:t>
            </a:r>
            <a:endParaRPr lang="en-US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E9D4E31-62B9-F443-9A13-DBA406FB51F6}"/>
              </a:ext>
            </a:extLst>
          </p:cNvPr>
          <p:cNvGrpSpPr/>
          <p:nvPr/>
        </p:nvGrpSpPr>
        <p:grpSpPr>
          <a:xfrm>
            <a:off x="4362428" y="9554141"/>
            <a:ext cx="15652772" cy="2251594"/>
            <a:chOff x="4276445" y="6337653"/>
            <a:chExt cx="15652772" cy="2251594"/>
          </a:xfrm>
        </p:grpSpPr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2E14FF7E-33E6-A04D-9CFA-F3EC753E24EC}"/>
                </a:ext>
              </a:extLst>
            </p:cNvPr>
            <p:cNvSpPr txBox="1">
              <a:spLocks/>
            </p:cNvSpPr>
            <p:nvPr/>
          </p:nvSpPr>
          <p:spPr>
            <a:xfrm>
              <a:off x="4276445" y="7156022"/>
              <a:ext cx="15652772" cy="143322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299"/>
                </a:lnSpc>
              </a:pPr>
              <a:r>
                <a:rPr lang="hu-HU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Life és Business </a:t>
              </a:r>
              <a:r>
                <a:rPr lang="hu-HU" sz="36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Coach</a:t>
              </a:r>
              <a:endParaRPr lang="hu-HU" sz="36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>
                <a:lnSpc>
                  <a:spcPts val="4299"/>
                </a:lnSpc>
              </a:pPr>
              <a:r>
                <a:rPr lang="hu-HU" sz="36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www.peczeheriettacoach.hu</a:t>
              </a:r>
              <a:endParaRPr lang="en-US" sz="36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30D09AF-624C-0546-9230-3F0F116B5509}"/>
                </a:ext>
              </a:extLst>
            </p:cNvPr>
            <p:cNvSpPr/>
            <p:nvPr/>
          </p:nvSpPr>
          <p:spPr>
            <a:xfrm>
              <a:off x="9072637" y="6337653"/>
              <a:ext cx="61301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60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PECZE Henrietta</a:t>
              </a:r>
              <a:endParaRPr lang="en-US" sz="6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pic>
        <p:nvPicPr>
          <p:cNvPr id="4" name="Kép helye 3">
            <a:extLst>
              <a:ext uri="{FF2B5EF4-FFF2-40B4-BE49-F238E27FC236}">
                <a16:creationId xmlns:a16="http://schemas.microsoft.com/office/drawing/2014/main" id="{2A98B109-39F2-4435-7E73-D00B5EB97EEF}"/>
              </a:ext>
            </a:extLst>
          </p:cNvPr>
          <p:cNvPicPr preferRelativeResize="0">
            <a:picLocks noGrp="1"/>
          </p:cNvPicPr>
          <p:nvPr>
            <p:ph type="pic" sz="quarter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t="2235" r="-1104" b="30473"/>
          <a:stretch/>
        </p:blipFill>
        <p:spPr>
          <a:xfrm>
            <a:off x="9636502" y="4407408"/>
            <a:ext cx="4631614" cy="4631608"/>
          </a:xfrm>
        </p:spPr>
      </p:pic>
    </p:spTree>
    <p:extLst>
      <p:ext uri="{BB962C8B-B14F-4D97-AF65-F5344CB8AC3E}">
        <p14:creationId xmlns:p14="http://schemas.microsoft.com/office/powerpoint/2010/main" val="384512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39CF4A2-5FF5-834E-BFA1-063444E43B4D}"/>
              </a:ext>
            </a:extLst>
          </p:cNvPr>
          <p:cNvSpPr/>
          <p:nvPr/>
        </p:nvSpPr>
        <p:spPr>
          <a:xfrm rot="10800000" flipV="1">
            <a:off x="-4" y="18288"/>
            <a:ext cx="24377649" cy="819491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1E6058D5-86C2-E249-9117-2A37AB763029}"/>
              </a:ext>
            </a:extLst>
          </p:cNvPr>
          <p:cNvSpPr txBox="1">
            <a:spLocks/>
          </p:cNvSpPr>
          <p:nvPr/>
        </p:nvSpPr>
        <p:spPr>
          <a:xfrm>
            <a:off x="969262" y="10436233"/>
            <a:ext cx="4877483" cy="2390025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Light" pitchFamily="2" charset="77"/>
              </a:rPr>
              <a:t>Miért fontos a cél</a:t>
            </a: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Light" pitchFamily="2" charset="77"/>
              </a:rPr>
              <a:t>ok megléte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Light" pitchFamily="2" charset="77"/>
              </a:rPr>
              <a:t> és a motiváció a hatékonyság növelésében?</a:t>
            </a:r>
            <a:endParaRPr lang="en-US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81889CF-36EB-704A-B161-34FF2EBEBAFF}"/>
              </a:ext>
            </a:extLst>
          </p:cNvPr>
          <p:cNvSpPr/>
          <p:nvPr/>
        </p:nvSpPr>
        <p:spPr>
          <a:xfrm>
            <a:off x="1618679" y="9789904"/>
            <a:ext cx="3935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Célok</a:t>
            </a:r>
            <a:endParaRPr lang="en-US" sz="40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14EDED-C5CC-0447-9DBE-5BEFDC77F605}"/>
              </a:ext>
            </a:extLst>
          </p:cNvPr>
          <p:cNvSpPr/>
          <p:nvPr/>
        </p:nvSpPr>
        <p:spPr>
          <a:xfrm>
            <a:off x="2365681" y="6954126"/>
            <a:ext cx="2441456" cy="24414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B5F2CA0-597A-5046-AF96-806922444D12}"/>
              </a:ext>
            </a:extLst>
          </p:cNvPr>
          <p:cNvSpPr/>
          <p:nvPr/>
        </p:nvSpPr>
        <p:spPr>
          <a:xfrm>
            <a:off x="6669847" y="6991531"/>
            <a:ext cx="2441456" cy="24414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613CDE2D-A168-6E43-BE2C-CE1D6C366622}"/>
              </a:ext>
            </a:extLst>
          </p:cNvPr>
          <p:cNvSpPr txBox="1">
            <a:spLocks/>
          </p:cNvSpPr>
          <p:nvPr/>
        </p:nvSpPr>
        <p:spPr>
          <a:xfrm>
            <a:off x="5922848" y="10436233"/>
            <a:ext cx="3935454" cy="2390025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Light" pitchFamily="2" charset="77"/>
              </a:rPr>
              <a:t>Mik a hatékonyág akadályai, hogyan azonosítsuk azokat?</a:t>
            </a:r>
            <a:endParaRPr lang="en-US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86EFA1C-5849-6A4F-8464-8131CBE8038C}"/>
              </a:ext>
            </a:extLst>
          </p:cNvPr>
          <p:cNvSpPr/>
          <p:nvPr/>
        </p:nvSpPr>
        <p:spPr>
          <a:xfrm>
            <a:off x="5922845" y="9789904"/>
            <a:ext cx="3935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Akadályok</a:t>
            </a:r>
            <a:endParaRPr lang="en-US" sz="40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BED8970-361D-1E4C-9435-17DF314609A6}"/>
              </a:ext>
            </a:extLst>
          </p:cNvPr>
          <p:cNvSpPr/>
          <p:nvPr/>
        </p:nvSpPr>
        <p:spPr>
          <a:xfrm>
            <a:off x="10937439" y="6991531"/>
            <a:ext cx="2441456" cy="24414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id="{86E471BF-5AC9-BB41-978B-DD43837380EF}"/>
              </a:ext>
            </a:extLst>
          </p:cNvPr>
          <p:cNvSpPr txBox="1">
            <a:spLocks/>
          </p:cNvSpPr>
          <p:nvPr/>
        </p:nvSpPr>
        <p:spPr>
          <a:xfrm>
            <a:off x="10227014" y="10436233"/>
            <a:ext cx="3935454" cy="2390025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Light" pitchFamily="2" charset="77"/>
              </a:rPr>
              <a:t>Milyen eszközök, praktikák vannak ezek leküzdéséhez?</a:t>
            </a:r>
            <a:endParaRPr lang="en-US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Poppins Light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6F65FBD-DE3C-1C43-AF95-378EC3FF745B}"/>
              </a:ext>
            </a:extLst>
          </p:cNvPr>
          <p:cNvSpPr/>
          <p:nvPr/>
        </p:nvSpPr>
        <p:spPr>
          <a:xfrm>
            <a:off x="10227011" y="9789904"/>
            <a:ext cx="3935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Tippek</a:t>
            </a:r>
            <a:endParaRPr lang="en-US" sz="40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8ABCA5B-2B7C-AE4A-BAE5-DF654ABA4C7E}"/>
              </a:ext>
            </a:extLst>
          </p:cNvPr>
          <p:cNvSpPr/>
          <p:nvPr/>
        </p:nvSpPr>
        <p:spPr>
          <a:xfrm>
            <a:off x="15290555" y="6985397"/>
            <a:ext cx="2441456" cy="244145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ubtitle 2">
            <a:extLst>
              <a:ext uri="{FF2B5EF4-FFF2-40B4-BE49-F238E27FC236}">
                <a16:creationId xmlns:a16="http://schemas.microsoft.com/office/drawing/2014/main" id="{4DA286E5-8147-7647-9B8F-19CE453AEB60}"/>
              </a:ext>
            </a:extLst>
          </p:cNvPr>
          <p:cNvSpPr txBox="1">
            <a:spLocks/>
          </p:cNvSpPr>
          <p:nvPr/>
        </p:nvSpPr>
        <p:spPr>
          <a:xfrm>
            <a:off x="14525265" y="10436233"/>
            <a:ext cx="3935454" cy="2390025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Light" pitchFamily="2" charset="77"/>
              </a:rPr>
              <a:t>Hogyan befolyásolják a szokásaink a hatékonyságunkat</a:t>
            </a:r>
            <a:r>
              <a:rPr lang="hu-HU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Light" pitchFamily="2" charset="77"/>
              </a:rPr>
              <a:t>?</a:t>
            </a:r>
            <a:endParaRPr lang="en-US" sz="28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109AA7E-46D7-9848-81BA-185B40A0C2A8}"/>
              </a:ext>
            </a:extLst>
          </p:cNvPr>
          <p:cNvSpPr/>
          <p:nvPr/>
        </p:nvSpPr>
        <p:spPr>
          <a:xfrm>
            <a:off x="14525262" y="9789904"/>
            <a:ext cx="3935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Szokások</a:t>
            </a:r>
            <a:endParaRPr lang="en-US" sz="40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B8D475D-A061-FF4F-B0F4-E4659142596D}"/>
              </a:ext>
            </a:extLst>
          </p:cNvPr>
          <p:cNvSpPr/>
          <p:nvPr/>
        </p:nvSpPr>
        <p:spPr>
          <a:xfrm>
            <a:off x="19569881" y="6984756"/>
            <a:ext cx="2448872" cy="24488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ubtitle 2">
            <a:extLst>
              <a:ext uri="{FF2B5EF4-FFF2-40B4-BE49-F238E27FC236}">
                <a16:creationId xmlns:a16="http://schemas.microsoft.com/office/drawing/2014/main" id="{CE2F2187-89BB-0748-8922-21A0D0B7F9DE}"/>
              </a:ext>
            </a:extLst>
          </p:cNvPr>
          <p:cNvSpPr txBox="1">
            <a:spLocks/>
          </p:cNvSpPr>
          <p:nvPr/>
        </p:nvSpPr>
        <p:spPr>
          <a:xfrm>
            <a:off x="18677212" y="10436233"/>
            <a:ext cx="4731176" cy="2390025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Light" pitchFamily="2" charset="77"/>
              </a:rPr>
              <a:t>A hatékony életvitel felépítéséhez bemutatott módszerek, eszközök</a:t>
            </a:r>
            <a:endParaRPr lang="en-US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Poppins Light" pitchFamily="2" charset="77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7BD9557-1B22-604D-AF6C-0794C9D62EAF}"/>
              </a:ext>
            </a:extLst>
          </p:cNvPr>
          <p:cNvSpPr/>
          <p:nvPr/>
        </p:nvSpPr>
        <p:spPr>
          <a:xfrm>
            <a:off x="18823513" y="9789904"/>
            <a:ext cx="3935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Eszközök</a:t>
            </a:r>
            <a:endParaRPr lang="en-US" sz="40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5B8136-0627-8641-B8DC-5CEF19A9E221}"/>
              </a:ext>
            </a:extLst>
          </p:cNvPr>
          <p:cNvGrpSpPr/>
          <p:nvPr/>
        </p:nvGrpSpPr>
        <p:grpSpPr>
          <a:xfrm>
            <a:off x="2805537" y="1455218"/>
            <a:ext cx="10609935" cy="1415773"/>
            <a:chOff x="8375063" y="1455216"/>
            <a:chExt cx="10609935" cy="141577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FD45DF-5E4D-E549-8A7F-403F7213553B}"/>
                </a:ext>
              </a:extLst>
            </p:cNvPr>
            <p:cNvSpPr txBox="1"/>
            <p:nvPr/>
          </p:nvSpPr>
          <p:spPr>
            <a:xfrm>
              <a:off x="8375063" y="1455216"/>
              <a:ext cx="10609935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66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Miről fogunk ma beszélni?</a:t>
              </a:r>
              <a:endParaRPr lang="en-US" sz="6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6C651F-52E4-D340-BA74-42632C056315}"/>
                </a:ext>
              </a:extLst>
            </p:cNvPr>
            <p:cNvSpPr txBox="1"/>
            <p:nvPr/>
          </p:nvSpPr>
          <p:spPr>
            <a:xfrm>
              <a:off x="8388919" y="2470879"/>
              <a:ext cx="2055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spc="3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…90 percben</a:t>
              </a:r>
              <a:endParaRPr lang="en-US" sz="2000" spc="3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62F73AF-F3BA-AB48-9612-5E0EA47F219E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Ábra 10" descr="Telitalálat körvonalas">
            <a:extLst>
              <a:ext uri="{FF2B5EF4-FFF2-40B4-BE49-F238E27FC236}">
                <a16:creationId xmlns:a16="http://schemas.microsoft.com/office/drawing/2014/main" id="{1B19AAD1-2447-7EF3-888A-CC60C0F54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6389" y="7244508"/>
            <a:ext cx="1771476" cy="1771476"/>
          </a:xfrm>
          <a:prstGeom prst="rect">
            <a:avLst/>
          </a:prstGeom>
        </p:spPr>
      </p:pic>
      <p:pic>
        <p:nvPicPr>
          <p:cNvPr id="13" name="Ábra 12" descr="Tömör téglafal körvonalas">
            <a:extLst>
              <a:ext uri="{FF2B5EF4-FFF2-40B4-BE49-F238E27FC236}">
                <a16:creationId xmlns:a16="http://schemas.microsoft.com/office/drawing/2014/main" id="{EA3EA66F-217B-55E9-E865-513E38E73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7840" y="7244509"/>
            <a:ext cx="1753188" cy="1753188"/>
          </a:xfrm>
          <a:prstGeom prst="rect">
            <a:avLst/>
          </a:prstGeom>
        </p:spPr>
      </p:pic>
      <p:pic>
        <p:nvPicPr>
          <p:cNvPr id="15" name="Ábra 14" descr="Világító villanykörte körvonalas">
            <a:extLst>
              <a:ext uri="{FF2B5EF4-FFF2-40B4-BE49-F238E27FC236}">
                <a16:creationId xmlns:a16="http://schemas.microsoft.com/office/drawing/2014/main" id="{FB4F56E0-A4D6-8DD0-8F9D-CD612B202B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1275" y="7226222"/>
            <a:ext cx="1917779" cy="1917779"/>
          </a:xfrm>
          <a:prstGeom prst="rect">
            <a:avLst/>
          </a:prstGeom>
        </p:spPr>
      </p:pic>
      <p:pic>
        <p:nvPicPr>
          <p:cNvPr id="17" name="Ábra 16" descr="Futtatás körvonalas">
            <a:extLst>
              <a:ext uri="{FF2B5EF4-FFF2-40B4-BE49-F238E27FC236}">
                <a16:creationId xmlns:a16="http://schemas.microsoft.com/office/drawing/2014/main" id="{5B438E45-790C-A0B0-5D9B-CFD6B1AFC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90393" y="7296912"/>
            <a:ext cx="1700784" cy="1700784"/>
          </a:xfrm>
          <a:prstGeom prst="rect">
            <a:avLst/>
          </a:prstGeom>
        </p:spPr>
      </p:pic>
      <p:pic>
        <p:nvPicPr>
          <p:cNvPr id="19" name="Ábra 18" descr="A dolgok internete körvonalas">
            <a:extLst>
              <a:ext uri="{FF2B5EF4-FFF2-40B4-BE49-F238E27FC236}">
                <a16:creationId xmlns:a16="http://schemas.microsoft.com/office/drawing/2014/main" id="{9A9185EC-C73F-10B3-ACC0-7EA852011F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979514" y="7350429"/>
            <a:ext cx="1683845" cy="16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3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7E2D6D-C1EF-9E4B-B7DF-C30FB81EFB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CBE111-F51A-2D4D-90E9-81A914C55EAE}"/>
              </a:ext>
            </a:extLst>
          </p:cNvPr>
          <p:cNvGrpSpPr/>
          <p:nvPr/>
        </p:nvGrpSpPr>
        <p:grpSpPr>
          <a:xfrm>
            <a:off x="2656020" y="1519724"/>
            <a:ext cx="9465108" cy="4237711"/>
            <a:chOff x="2656020" y="4910992"/>
            <a:chExt cx="9465108" cy="4237711"/>
          </a:xfrm>
        </p:grpSpPr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878CD24C-78BB-C14A-A57C-FC713B077872}"/>
                </a:ext>
              </a:extLst>
            </p:cNvPr>
            <p:cNvSpPr txBox="1">
              <a:spLocks/>
            </p:cNvSpPr>
            <p:nvPr/>
          </p:nvSpPr>
          <p:spPr>
            <a:xfrm>
              <a:off x="2656020" y="5557323"/>
              <a:ext cx="9465108" cy="3591380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 hatékonyság fontos a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munkahelyen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az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otthoni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életben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és a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személyes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fejlődésben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.</a:t>
              </a:r>
              <a:endPara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  <a:p>
              <a:pPr algn="l">
                <a:lnSpc>
                  <a:spcPts val="4299"/>
                </a:lnSpc>
              </a:pP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hatékonysághoz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nem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elegendő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a puszta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energia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vagy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a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tökéletes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terv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.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Jól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strukturált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időbeosztásra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van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szükség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hogy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az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energiánkat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a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megfelelő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helyre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irányítsuk</a:t>
              </a:r>
              <a:r>
                <a:rPr lang="en-US" sz="3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.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31EDC0E-EABA-CE41-ADF0-E8B22021A6A9}"/>
                </a:ext>
              </a:extLst>
            </p:cNvPr>
            <p:cNvSpPr/>
            <p:nvPr/>
          </p:nvSpPr>
          <p:spPr>
            <a:xfrm>
              <a:off x="2805536" y="4910992"/>
              <a:ext cx="51826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40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Mi a hatékonyság?</a:t>
              </a:r>
              <a:endParaRPr lang="en-US"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pic>
        <p:nvPicPr>
          <p:cNvPr id="4" name="Kép helye 3" descr="A képen szöveg, iskolatábla, menü, kézírás látható&#10;&#10;Automatikusan generált leírás">
            <a:extLst>
              <a:ext uri="{FF2B5EF4-FFF2-40B4-BE49-F238E27FC236}">
                <a16:creationId xmlns:a16="http://schemas.microsoft.com/office/drawing/2014/main" id="{BF6708B6-B450-C5CA-8858-1A5F5C4447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7" r="17222"/>
          <a:stretch/>
        </p:blipFill>
        <p:spPr>
          <a:xfrm>
            <a:off x="14052883" y="0"/>
            <a:ext cx="10324766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A125F5-238A-F549-8424-5129CAF7EB80}"/>
              </a:ext>
            </a:extLst>
          </p:cNvPr>
          <p:cNvSpPr/>
          <p:nvPr/>
        </p:nvSpPr>
        <p:spPr>
          <a:xfrm>
            <a:off x="2031949" y="7759859"/>
            <a:ext cx="14380361" cy="44547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9C0ABD-79FD-E24F-A07A-697938A33160}"/>
              </a:ext>
            </a:extLst>
          </p:cNvPr>
          <p:cNvSpPr/>
          <p:nvPr/>
        </p:nvSpPr>
        <p:spPr>
          <a:xfrm>
            <a:off x="2805536" y="9043385"/>
            <a:ext cx="12995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A hatékonyság </a:t>
            </a:r>
            <a:r>
              <a:rPr lang="en-US" sz="48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az</a:t>
            </a:r>
            <a:r>
              <a:rPr lang="en-US" sz="4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időnk</a:t>
            </a:r>
            <a:r>
              <a:rPr lang="en-US" sz="4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, a </a:t>
            </a:r>
            <a:r>
              <a:rPr lang="en-US" sz="48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figyelmünk</a:t>
            </a:r>
            <a:r>
              <a:rPr lang="en-US" sz="4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és </a:t>
            </a:r>
            <a:r>
              <a:rPr lang="en-US" sz="48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az</a:t>
            </a:r>
            <a:r>
              <a:rPr lang="en-US" sz="4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energiánk</a:t>
            </a:r>
            <a:r>
              <a:rPr lang="en-US" sz="4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intelligens</a:t>
            </a:r>
            <a:r>
              <a:rPr lang="en-US" sz="4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menedzseléséről</a:t>
            </a:r>
            <a:r>
              <a:rPr lang="en-US" sz="4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szól</a:t>
            </a:r>
            <a:r>
              <a:rPr lang="hu-HU" sz="4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.</a:t>
            </a:r>
            <a:endParaRPr lang="en-US" sz="48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7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9981B3D-2EC7-F34E-82AC-EA251E101611}"/>
              </a:ext>
            </a:extLst>
          </p:cNvPr>
          <p:cNvGrpSpPr/>
          <p:nvPr/>
        </p:nvGrpSpPr>
        <p:grpSpPr>
          <a:xfrm>
            <a:off x="2089463" y="1455218"/>
            <a:ext cx="12394740" cy="1607360"/>
            <a:chOff x="7745284" y="1455216"/>
            <a:chExt cx="10901056" cy="160736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38D088-86A3-5847-888A-B17C686BEB6E}"/>
                </a:ext>
              </a:extLst>
            </p:cNvPr>
            <p:cNvSpPr txBox="1"/>
            <p:nvPr/>
          </p:nvSpPr>
          <p:spPr>
            <a:xfrm>
              <a:off x="8375064" y="1455216"/>
              <a:ext cx="949757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60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CÉLOK ÉS MOTIVÁCIÓ</a:t>
              </a:r>
              <a:endParaRPr lang="en-US" sz="60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F59E85-720D-B54A-B5A2-8AE03AA3A474}"/>
                </a:ext>
              </a:extLst>
            </p:cNvPr>
            <p:cNvSpPr txBox="1"/>
            <p:nvPr/>
          </p:nvSpPr>
          <p:spPr>
            <a:xfrm>
              <a:off x="7745284" y="2539356"/>
              <a:ext cx="10901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Miért fontos a cél és a motiváció a hatékonyság növelésében?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A5DC93-6A1E-A64C-9BD8-8AC8EB427C00}"/>
              </a:ext>
            </a:extLst>
          </p:cNvPr>
          <p:cNvSpPr/>
          <p:nvPr/>
        </p:nvSpPr>
        <p:spPr>
          <a:xfrm>
            <a:off x="2031949" y="6033697"/>
            <a:ext cx="2082853" cy="20828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73B9B4-E5DD-F642-8F32-C5CB261897B8}"/>
              </a:ext>
            </a:extLst>
          </p:cNvPr>
          <p:cNvSpPr/>
          <p:nvPr/>
        </p:nvSpPr>
        <p:spPr>
          <a:xfrm>
            <a:off x="2031948" y="9519533"/>
            <a:ext cx="2082853" cy="20828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FD7B7A08-1EBE-7146-B96B-989BCEDEC1CC}"/>
              </a:ext>
            </a:extLst>
          </p:cNvPr>
          <p:cNvSpPr txBox="1">
            <a:spLocks/>
          </p:cNvSpPr>
          <p:nvPr/>
        </p:nvSpPr>
        <p:spPr>
          <a:xfrm>
            <a:off x="4378950" y="6767753"/>
            <a:ext cx="8673859" cy="1838592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Gondolkodtál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már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azon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hogy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miért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szeretnél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hatékonyabb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lenni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? A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válasz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kulcsfontosságú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megfelelő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szokások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kialakításához</a:t>
            </a: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!</a:t>
            </a:r>
            <a:endParaRPr lang="en-US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433E72-EC99-A84C-A5CB-2EFE518B116C}"/>
              </a:ext>
            </a:extLst>
          </p:cNvPr>
          <p:cNvSpPr/>
          <p:nvPr/>
        </p:nvSpPr>
        <p:spPr>
          <a:xfrm>
            <a:off x="4528464" y="6121424"/>
            <a:ext cx="5182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Miért?</a:t>
            </a:r>
            <a:endParaRPr lang="en-US" sz="40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484E85C3-CA3C-4C4D-B339-A39E0030F79E}"/>
              </a:ext>
            </a:extLst>
          </p:cNvPr>
          <p:cNvSpPr txBox="1">
            <a:spLocks/>
          </p:cNvSpPr>
          <p:nvPr/>
        </p:nvSpPr>
        <p:spPr>
          <a:xfrm>
            <a:off x="4378950" y="10248357"/>
            <a:ext cx="8305421" cy="128715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Ha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kapnál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2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plusz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órát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napodhoz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mit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töltenél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vele</a:t>
            </a:r>
            <a:r>
              <a:rPr lang="en-US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1AE5E-86E8-0147-BC12-7C0AD45C1BE9}"/>
              </a:ext>
            </a:extLst>
          </p:cNvPr>
          <p:cNvSpPr/>
          <p:nvPr/>
        </p:nvSpPr>
        <p:spPr>
          <a:xfrm>
            <a:off x="4528464" y="9602028"/>
            <a:ext cx="5182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Még egy kérdés!</a:t>
            </a:r>
            <a:endParaRPr lang="en-US" sz="40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pic>
        <p:nvPicPr>
          <p:cNvPr id="16" name="Kép helye 15" descr="A képen ég, kültéri, felhő, nyíl látható&#10;&#10;Automatikusan generált leírás">
            <a:extLst>
              <a:ext uri="{FF2B5EF4-FFF2-40B4-BE49-F238E27FC236}">
                <a16:creationId xmlns:a16="http://schemas.microsoft.com/office/drawing/2014/main" id="{F838C5AD-4630-8C53-29CE-955612D123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7" r="24907"/>
          <a:stretch>
            <a:fillRect/>
          </a:stretch>
        </p:blipFill>
        <p:spPr>
          <a:xfrm flipH="1">
            <a:off x="14052884" y="-1"/>
            <a:ext cx="10324767" cy="13716001"/>
          </a:xfrm>
        </p:spPr>
      </p:pic>
      <p:pic>
        <p:nvPicPr>
          <p:cNvPr id="18" name="Ábra 17" descr="Kitűző, rajta kérdőjel körvonalas">
            <a:extLst>
              <a:ext uri="{FF2B5EF4-FFF2-40B4-BE49-F238E27FC236}">
                <a16:creationId xmlns:a16="http://schemas.microsoft.com/office/drawing/2014/main" id="{26378000-6CE0-227D-7E7C-5B97AF4D8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3282" y="6236207"/>
            <a:ext cx="1611080" cy="1611080"/>
          </a:xfrm>
          <a:prstGeom prst="rect">
            <a:avLst/>
          </a:prstGeom>
        </p:spPr>
      </p:pic>
      <p:pic>
        <p:nvPicPr>
          <p:cNvPr id="20" name="Ábra 19" descr="Gondolat körvonalas">
            <a:extLst>
              <a:ext uri="{FF2B5EF4-FFF2-40B4-BE49-F238E27FC236}">
                <a16:creationId xmlns:a16="http://schemas.microsoft.com/office/drawing/2014/main" id="{FA0D5080-D904-6307-E1F4-16BC1DEBC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48146" y="9709193"/>
            <a:ext cx="1556215" cy="15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9981B3D-2EC7-F34E-82AC-EA251E101611}"/>
              </a:ext>
            </a:extLst>
          </p:cNvPr>
          <p:cNvGrpSpPr/>
          <p:nvPr/>
        </p:nvGrpSpPr>
        <p:grpSpPr>
          <a:xfrm>
            <a:off x="2805536" y="1455216"/>
            <a:ext cx="10092255" cy="1724796"/>
            <a:chOff x="8375064" y="1455216"/>
            <a:chExt cx="10092255" cy="17247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38D088-86A3-5847-888A-B17C686BEB6E}"/>
                </a:ext>
              </a:extLst>
            </p:cNvPr>
            <p:cNvSpPr txBox="1"/>
            <p:nvPr/>
          </p:nvSpPr>
          <p:spPr>
            <a:xfrm>
              <a:off x="8375064" y="1455216"/>
              <a:ext cx="957146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6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ELŐNYÖK</a:t>
              </a:r>
              <a:endParaRPr lang="en-US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F59E85-720D-B54A-B5A2-8AE03AA3A474}"/>
                </a:ext>
              </a:extLst>
            </p:cNvPr>
            <p:cNvSpPr txBox="1"/>
            <p:nvPr/>
          </p:nvSpPr>
          <p:spPr>
            <a:xfrm>
              <a:off x="8388919" y="2718347"/>
              <a:ext cx="100784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300" err="1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Milyen</a:t>
              </a:r>
              <a:r>
                <a:rPr lang="en-US" sz="24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 </a:t>
              </a:r>
              <a:r>
                <a:rPr lang="en-US" sz="2400" spc="300" err="1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előnyöd</a:t>
              </a:r>
              <a:r>
                <a:rPr lang="en-US" sz="24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 </a:t>
              </a:r>
              <a:r>
                <a:rPr lang="en-US" sz="2400" spc="300" err="1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származik</a:t>
              </a:r>
              <a:r>
                <a:rPr lang="en-US" sz="24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 </a:t>
              </a:r>
              <a:r>
                <a:rPr lang="en-US" sz="2400" spc="300" err="1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abból</a:t>
              </a:r>
              <a:r>
                <a:rPr lang="en-US" sz="24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, ha </a:t>
              </a:r>
              <a:r>
                <a:rPr lang="en-US" sz="2400" spc="300" err="1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hatékonyabb</a:t>
              </a:r>
              <a:r>
                <a:rPr lang="en-US" sz="24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 </a:t>
              </a:r>
              <a:r>
                <a:rPr lang="en-US" sz="2400" spc="300" err="1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leszel</a:t>
              </a:r>
              <a:r>
                <a:rPr lang="en-US" sz="24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? 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1155D078-3CB2-0A2D-3830-F4FB1BE3EC03}"/>
              </a:ext>
            </a:extLst>
          </p:cNvPr>
          <p:cNvSpPr/>
          <p:nvPr/>
        </p:nvSpPr>
        <p:spPr>
          <a:xfrm>
            <a:off x="1833165" y="5307495"/>
            <a:ext cx="496957" cy="4969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A8EFCE6D-D733-1401-3D24-C664EFD4B698}"/>
              </a:ext>
            </a:extLst>
          </p:cNvPr>
          <p:cNvSpPr/>
          <p:nvPr/>
        </p:nvSpPr>
        <p:spPr>
          <a:xfrm>
            <a:off x="1833164" y="6586330"/>
            <a:ext cx="496957" cy="4969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17CF6D4F-4F63-18C4-F098-576296ADF85D}"/>
              </a:ext>
            </a:extLst>
          </p:cNvPr>
          <p:cNvSpPr/>
          <p:nvPr/>
        </p:nvSpPr>
        <p:spPr>
          <a:xfrm>
            <a:off x="1833165" y="7865165"/>
            <a:ext cx="496957" cy="4969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65C0F561-4AF2-B1A4-52D6-C77B2089C226}"/>
              </a:ext>
            </a:extLst>
          </p:cNvPr>
          <p:cNvSpPr/>
          <p:nvPr/>
        </p:nvSpPr>
        <p:spPr>
          <a:xfrm>
            <a:off x="1833164" y="9144000"/>
            <a:ext cx="496957" cy="4969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4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AECC9F00-446B-8BFF-256E-C6A3C5B6C8FA}"/>
              </a:ext>
            </a:extLst>
          </p:cNvPr>
          <p:cNvSpPr/>
          <p:nvPr/>
        </p:nvSpPr>
        <p:spPr>
          <a:xfrm>
            <a:off x="1833165" y="10422835"/>
            <a:ext cx="496957" cy="4969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5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BBB48C16-EFC6-CF5B-1B46-C90F7187CEFB}"/>
              </a:ext>
            </a:extLst>
          </p:cNvPr>
          <p:cNvSpPr/>
          <p:nvPr/>
        </p:nvSpPr>
        <p:spPr>
          <a:xfrm>
            <a:off x="1833164" y="11701670"/>
            <a:ext cx="496957" cy="4969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FBB119-A85F-17B5-694E-51DC24CF5CD1}"/>
              </a:ext>
            </a:extLst>
          </p:cNvPr>
          <p:cNvSpPr txBox="1">
            <a:spLocks/>
          </p:cNvSpPr>
          <p:nvPr/>
        </p:nvSpPr>
        <p:spPr>
          <a:xfrm>
            <a:off x="2696190" y="5188051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Idő és energia megtakarítás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04945D2F-CD81-1D32-0D0F-866842EC392D}"/>
              </a:ext>
            </a:extLst>
          </p:cNvPr>
          <p:cNvCxnSpPr/>
          <p:nvPr/>
        </p:nvCxnSpPr>
        <p:spPr>
          <a:xfrm>
            <a:off x="2246245" y="5565916"/>
            <a:ext cx="4572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4C0C3ACB-123B-BEFD-8476-5F7B5BC1B455}"/>
              </a:ext>
            </a:extLst>
          </p:cNvPr>
          <p:cNvCxnSpPr>
            <a:cxnSpLocks/>
          </p:cNvCxnSpPr>
          <p:nvPr/>
        </p:nvCxnSpPr>
        <p:spPr>
          <a:xfrm>
            <a:off x="2696818" y="5214431"/>
            <a:ext cx="0" cy="72224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546D7948-2690-2FAF-EBBE-21479E40D4B2}"/>
              </a:ext>
            </a:extLst>
          </p:cNvPr>
          <p:cNvCxnSpPr/>
          <p:nvPr/>
        </p:nvCxnSpPr>
        <p:spPr>
          <a:xfrm>
            <a:off x="2246244" y="6847462"/>
            <a:ext cx="4572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F6F8AE6D-161D-B20B-2CE3-214B2B8143C5}"/>
              </a:ext>
            </a:extLst>
          </p:cNvPr>
          <p:cNvCxnSpPr>
            <a:cxnSpLocks/>
          </p:cNvCxnSpPr>
          <p:nvPr/>
        </p:nvCxnSpPr>
        <p:spPr>
          <a:xfrm>
            <a:off x="2696817" y="6495977"/>
            <a:ext cx="0" cy="72224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id="{3408A4EC-0DEC-160B-1579-31A3AAAB0D46}"/>
              </a:ext>
            </a:extLst>
          </p:cNvPr>
          <p:cNvSpPr txBox="1">
            <a:spLocks/>
          </p:cNvSpPr>
          <p:nvPr/>
        </p:nvSpPr>
        <p:spPr>
          <a:xfrm>
            <a:off x="2696190" y="6476524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Erőforrás optimalizálás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D44D82C-D12B-1F55-2AED-427CD143C190}"/>
              </a:ext>
            </a:extLst>
          </p:cNvPr>
          <p:cNvSpPr txBox="1">
            <a:spLocks/>
          </p:cNvSpPr>
          <p:nvPr/>
        </p:nvSpPr>
        <p:spPr>
          <a:xfrm>
            <a:off x="2696190" y="7764999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Minőség javulás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05E8FC0A-F903-E676-7B00-ADBAC7E31D65}"/>
              </a:ext>
            </a:extLst>
          </p:cNvPr>
          <p:cNvCxnSpPr/>
          <p:nvPr/>
        </p:nvCxnSpPr>
        <p:spPr>
          <a:xfrm>
            <a:off x="2246243" y="8129010"/>
            <a:ext cx="4572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20821A94-83F1-2C20-FFDE-0BCCF085D4CD}"/>
              </a:ext>
            </a:extLst>
          </p:cNvPr>
          <p:cNvCxnSpPr>
            <a:cxnSpLocks/>
          </p:cNvCxnSpPr>
          <p:nvPr/>
        </p:nvCxnSpPr>
        <p:spPr>
          <a:xfrm>
            <a:off x="2696816" y="7777525"/>
            <a:ext cx="0" cy="72224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9637975D-1DBC-A1C6-46EC-3C1ED8CEC16C}"/>
              </a:ext>
            </a:extLst>
          </p:cNvPr>
          <p:cNvCxnSpPr/>
          <p:nvPr/>
        </p:nvCxnSpPr>
        <p:spPr>
          <a:xfrm>
            <a:off x="2246242" y="9403634"/>
            <a:ext cx="4572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18F2F0A2-6FF5-BF46-034B-82078C24BCFA}"/>
              </a:ext>
            </a:extLst>
          </p:cNvPr>
          <p:cNvCxnSpPr>
            <a:cxnSpLocks/>
          </p:cNvCxnSpPr>
          <p:nvPr/>
        </p:nvCxnSpPr>
        <p:spPr>
          <a:xfrm>
            <a:off x="2696815" y="9052149"/>
            <a:ext cx="0" cy="72224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80EB6DA-8963-9505-0E0D-912C289C3912}"/>
              </a:ext>
            </a:extLst>
          </p:cNvPr>
          <p:cNvCxnSpPr/>
          <p:nvPr/>
        </p:nvCxnSpPr>
        <p:spPr>
          <a:xfrm>
            <a:off x="2246245" y="10678257"/>
            <a:ext cx="4572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E82850D8-A2B0-AB81-7DD6-5F19BFA2FAED}"/>
              </a:ext>
            </a:extLst>
          </p:cNvPr>
          <p:cNvCxnSpPr>
            <a:cxnSpLocks/>
          </p:cNvCxnSpPr>
          <p:nvPr/>
        </p:nvCxnSpPr>
        <p:spPr>
          <a:xfrm>
            <a:off x="2696818" y="10326772"/>
            <a:ext cx="0" cy="72224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A35B55A0-22F2-9DEA-1C3C-E28F5B20FAD9}"/>
              </a:ext>
            </a:extLst>
          </p:cNvPr>
          <p:cNvCxnSpPr/>
          <p:nvPr/>
        </p:nvCxnSpPr>
        <p:spPr>
          <a:xfrm>
            <a:off x="2246246" y="11952874"/>
            <a:ext cx="4572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6029C50A-72BB-07D5-DA5E-7BB7B3D94F8F}"/>
              </a:ext>
            </a:extLst>
          </p:cNvPr>
          <p:cNvCxnSpPr>
            <a:cxnSpLocks/>
          </p:cNvCxnSpPr>
          <p:nvPr/>
        </p:nvCxnSpPr>
        <p:spPr>
          <a:xfrm>
            <a:off x="2696819" y="11601389"/>
            <a:ext cx="0" cy="72224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>
            <a:extLst>
              <a:ext uri="{FF2B5EF4-FFF2-40B4-BE49-F238E27FC236}">
                <a16:creationId xmlns:a16="http://schemas.microsoft.com/office/drawing/2014/main" id="{91C6E117-9567-024F-70B2-5F7FA32DAB3F}"/>
              </a:ext>
            </a:extLst>
          </p:cNvPr>
          <p:cNvSpPr txBox="1">
            <a:spLocks/>
          </p:cNvSpPr>
          <p:nvPr/>
        </p:nvSpPr>
        <p:spPr>
          <a:xfrm>
            <a:off x="2703116" y="9032688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28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J</a:t>
            </a: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obb munka-magánélet</a:t>
            </a:r>
            <a:r>
              <a:rPr lang="hu-HU" sz="28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egyensúly</a:t>
            </a:r>
            <a:endParaRPr lang="en-US" sz="28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0FAE6C8-144A-C14A-5581-912BA048B8C8}"/>
              </a:ext>
            </a:extLst>
          </p:cNvPr>
          <p:cNvSpPr txBox="1">
            <a:spLocks/>
          </p:cNvSpPr>
          <p:nvPr/>
        </p:nvSpPr>
        <p:spPr>
          <a:xfrm>
            <a:off x="2703115" y="10300380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Versenyképesség javulás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5526551-9FEF-FD40-045E-E03DC8B35DC3}"/>
              </a:ext>
            </a:extLst>
          </p:cNvPr>
          <p:cNvSpPr txBox="1">
            <a:spLocks/>
          </p:cNvSpPr>
          <p:nvPr/>
        </p:nvSpPr>
        <p:spPr>
          <a:xfrm>
            <a:off x="2696187" y="11560291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Stressz csökkenés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pic>
        <p:nvPicPr>
          <p:cNvPr id="43" name="Kép helye 42" descr="A képen vázlat, rajz, kör, tervezés látható&#10;&#10;Automatikusan generált leírás">
            <a:extLst>
              <a:ext uri="{FF2B5EF4-FFF2-40B4-BE49-F238E27FC236}">
                <a16:creationId xmlns:a16="http://schemas.microsoft.com/office/drawing/2014/main" id="{475AA564-CC0A-FFBD-DAF5-E75DC7F4EF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r="2446"/>
          <a:stretch>
            <a:fillRect/>
          </a:stretch>
        </p:blipFill>
        <p:spPr>
          <a:xfrm>
            <a:off x="15045933" y="3118456"/>
            <a:ext cx="7990586" cy="8937143"/>
          </a:xfrm>
        </p:spPr>
      </p:pic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5E5E81C0-C746-D04C-1FBB-9F802B2CF50B}"/>
              </a:ext>
            </a:extLst>
          </p:cNvPr>
          <p:cNvGrpSpPr/>
          <p:nvPr/>
        </p:nvGrpSpPr>
        <p:grpSpPr>
          <a:xfrm>
            <a:off x="13535842" y="2"/>
            <a:ext cx="10898772" cy="13715999"/>
            <a:chOff x="13514577" y="2"/>
            <a:chExt cx="10898772" cy="13715999"/>
          </a:xfrm>
        </p:grpSpPr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A1782A7F-02A0-EFB1-AC6B-F3779FBDE735}"/>
                </a:ext>
              </a:extLst>
            </p:cNvPr>
            <p:cNvSpPr/>
            <p:nvPr/>
          </p:nvSpPr>
          <p:spPr>
            <a:xfrm rot="10800000" flipV="1">
              <a:off x="13514577" y="2"/>
              <a:ext cx="10863075" cy="13715999"/>
            </a:xfrm>
            <a:prstGeom prst="rect">
              <a:avLst/>
            </a:prstGeom>
            <a:solidFill>
              <a:srgbClr val="363E48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4C90D7BB-C718-E9DF-93CA-A9F4FC943A96}"/>
                </a:ext>
              </a:extLst>
            </p:cNvPr>
            <p:cNvSpPr txBox="1"/>
            <p:nvPr/>
          </p:nvSpPr>
          <p:spPr>
            <a:xfrm>
              <a:off x="14653086" y="1660401"/>
              <a:ext cx="976026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 siker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megerősíti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önbizalmunkat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és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magabiztosabbnak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érezzük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magunkat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. </a:t>
              </a:r>
              <a:endParaRPr lang="hu-HU" sz="40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Ez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az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önbizalom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átterjed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más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területekre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is,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segítve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a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további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sikerek</a:t>
              </a:r>
              <a:r>
                <a:rPr lang="en-US" sz="400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4000" err="1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elérését</a:t>
              </a:r>
              <a:endParaRPr lang="en-US" sz="40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46" name="Rectangle 36">
              <a:extLst>
                <a:ext uri="{FF2B5EF4-FFF2-40B4-BE49-F238E27FC236}">
                  <a16:creationId xmlns:a16="http://schemas.microsoft.com/office/drawing/2014/main" id="{5A59EF44-5DC2-EA16-5754-3D5C808751C0}"/>
                </a:ext>
              </a:extLst>
            </p:cNvPr>
            <p:cNvSpPr/>
            <p:nvPr/>
          </p:nvSpPr>
          <p:spPr>
            <a:xfrm>
              <a:off x="14174453" y="1660402"/>
              <a:ext cx="115030" cy="244011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8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638D088-86A3-5847-888A-B17C686BEB6E}"/>
              </a:ext>
            </a:extLst>
          </p:cNvPr>
          <p:cNvSpPr txBox="1"/>
          <p:nvPr/>
        </p:nvSpPr>
        <p:spPr>
          <a:xfrm>
            <a:off x="2805536" y="1455218"/>
            <a:ext cx="478636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60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AKADÁLYOK</a:t>
            </a:r>
            <a:endParaRPr lang="en-US" sz="60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C679293-B717-F846-A1E8-977B0DC54BB9}"/>
              </a:ext>
            </a:extLst>
          </p:cNvPr>
          <p:cNvSpPr txBox="1">
            <a:spLocks/>
          </p:cNvSpPr>
          <p:nvPr/>
        </p:nvSpPr>
        <p:spPr>
          <a:xfrm>
            <a:off x="8250463" y="1430414"/>
            <a:ext cx="14095241" cy="128715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Mik idézik elő, hogy a munkában és a hétköznapi életben rendszeresen belefussunk a hatékonysági csapdákba?</a:t>
            </a:r>
            <a:endParaRPr lang="en-US" sz="3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pic>
        <p:nvPicPr>
          <p:cNvPr id="9" name="Kép helye 8" descr="A képen vázlat, szövet látható&#10;&#10;Automatikusan generált leírás">
            <a:extLst>
              <a:ext uri="{FF2B5EF4-FFF2-40B4-BE49-F238E27FC236}">
                <a16:creationId xmlns:a16="http://schemas.microsoft.com/office/drawing/2014/main" id="{5A3574FF-E4DA-0C6D-2032-DB93827D94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6"/>
          <a:stretch>
            <a:fillRect/>
          </a:stretch>
        </p:blipFill>
        <p:spPr>
          <a:solidFill>
            <a:schemeClr val="bg1">
              <a:lumMod val="95000"/>
              <a:alpha val="59000"/>
            </a:schemeClr>
          </a:solidFill>
        </p:spPr>
      </p:pic>
      <p:pic>
        <p:nvPicPr>
          <p:cNvPr id="12" name="Kép helye 11" descr="A képen vázlat, szövet látható&#10;&#10;Automatikusan generált leírás">
            <a:extLst>
              <a:ext uri="{FF2B5EF4-FFF2-40B4-BE49-F238E27FC236}">
                <a16:creationId xmlns:a16="http://schemas.microsoft.com/office/drawing/2014/main" id="{7939C5D2-91E5-06FC-452E-7161753375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r="16187"/>
          <a:stretch>
            <a:fillRect/>
          </a:stretch>
        </p:blipFill>
        <p:spPr/>
      </p:pic>
      <p:pic>
        <p:nvPicPr>
          <p:cNvPr id="14" name="Kép helye 13" descr="A képen vázlat, szövet látható&#10;&#10;Automatikusan generált leírás">
            <a:extLst>
              <a:ext uri="{FF2B5EF4-FFF2-40B4-BE49-F238E27FC236}">
                <a16:creationId xmlns:a16="http://schemas.microsoft.com/office/drawing/2014/main" id="{15CDCDF4-E642-D2C9-769A-E1185FF3345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6"/>
          <a:stretch>
            <a:fillRect/>
          </a:stretch>
        </p:blipFill>
        <p:spPr>
          <a:xfrm>
            <a:off x="15856811" y="5559745"/>
            <a:ext cx="6602880" cy="6249213"/>
          </a:xfr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C0793CCA-83AF-C7ED-CCDC-B3FDFE1C8425}"/>
              </a:ext>
            </a:extLst>
          </p:cNvPr>
          <p:cNvCxnSpPr/>
          <p:nvPr/>
        </p:nvCxnSpPr>
        <p:spPr>
          <a:xfrm>
            <a:off x="8737385" y="5491685"/>
            <a:ext cx="0" cy="6249213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444DAAE3-59E5-CA48-81D3-040D94CF8944}"/>
              </a:ext>
            </a:extLst>
          </p:cNvPr>
          <p:cNvCxnSpPr/>
          <p:nvPr/>
        </p:nvCxnSpPr>
        <p:spPr>
          <a:xfrm>
            <a:off x="15547258" y="5467623"/>
            <a:ext cx="0" cy="6249213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687FA613-691C-EFF9-7838-EE0638E9FE55}"/>
              </a:ext>
            </a:extLst>
          </p:cNvPr>
          <p:cNvSpPr/>
          <p:nvPr/>
        </p:nvSpPr>
        <p:spPr>
          <a:xfrm>
            <a:off x="2146977" y="6144129"/>
            <a:ext cx="435802" cy="435802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</a:p>
        </p:txBody>
      </p: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9A102739-099A-B847-A3C3-944BFF70C2F0}"/>
              </a:ext>
            </a:extLst>
          </p:cNvPr>
          <p:cNvCxnSpPr/>
          <p:nvPr/>
        </p:nvCxnSpPr>
        <p:spPr>
          <a:xfrm>
            <a:off x="2454791" y="6351981"/>
            <a:ext cx="4572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D1C733E6-BE54-783C-90F5-6B4508D959EC}"/>
              </a:ext>
            </a:extLst>
          </p:cNvPr>
          <p:cNvCxnSpPr>
            <a:cxnSpLocks/>
          </p:cNvCxnSpPr>
          <p:nvPr/>
        </p:nvCxnSpPr>
        <p:spPr>
          <a:xfrm>
            <a:off x="2905364" y="6000496"/>
            <a:ext cx="0" cy="72224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églalap: lekerekített 21">
            <a:extLst>
              <a:ext uri="{FF2B5EF4-FFF2-40B4-BE49-F238E27FC236}">
                <a16:creationId xmlns:a16="http://schemas.microsoft.com/office/drawing/2014/main" id="{88182418-AE97-7B75-864D-B2D672E657E4}"/>
              </a:ext>
            </a:extLst>
          </p:cNvPr>
          <p:cNvSpPr/>
          <p:nvPr/>
        </p:nvSpPr>
        <p:spPr>
          <a:xfrm>
            <a:off x="2138957" y="7788445"/>
            <a:ext cx="435802" cy="43580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</a:p>
        </p:txBody>
      </p: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D4717EEC-3C35-8C74-73D8-39541DE2292D}"/>
              </a:ext>
            </a:extLst>
          </p:cNvPr>
          <p:cNvCxnSpPr/>
          <p:nvPr/>
        </p:nvCxnSpPr>
        <p:spPr>
          <a:xfrm>
            <a:off x="2446771" y="7996297"/>
            <a:ext cx="4572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B38AAE43-5051-ECBD-8E8F-897814BC0B19}"/>
              </a:ext>
            </a:extLst>
          </p:cNvPr>
          <p:cNvCxnSpPr>
            <a:cxnSpLocks/>
          </p:cNvCxnSpPr>
          <p:nvPr/>
        </p:nvCxnSpPr>
        <p:spPr>
          <a:xfrm>
            <a:off x="2897344" y="7644812"/>
            <a:ext cx="0" cy="72224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églalap: lekerekített 25">
            <a:extLst>
              <a:ext uri="{FF2B5EF4-FFF2-40B4-BE49-F238E27FC236}">
                <a16:creationId xmlns:a16="http://schemas.microsoft.com/office/drawing/2014/main" id="{74BDCBA8-584D-8190-9A41-07FAD7EEC6DA}"/>
              </a:ext>
            </a:extLst>
          </p:cNvPr>
          <p:cNvSpPr/>
          <p:nvPr/>
        </p:nvSpPr>
        <p:spPr>
          <a:xfrm>
            <a:off x="2138957" y="9449894"/>
            <a:ext cx="435802" cy="43580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</a:t>
            </a:r>
          </a:p>
        </p:txBody>
      </p: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593854FD-C3E2-B64B-EFF8-3563EC98CD6D}"/>
              </a:ext>
            </a:extLst>
          </p:cNvPr>
          <p:cNvCxnSpPr/>
          <p:nvPr/>
        </p:nvCxnSpPr>
        <p:spPr>
          <a:xfrm>
            <a:off x="2446771" y="9657746"/>
            <a:ext cx="4572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A3FF8B74-29EF-51A9-3B67-D5DA6749F194}"/>
              </a:ext>
            </a:extLst>
          </p:cNvPr>
          <p:cNvCxnSpPr>
            <a:cxnSpLocks/>
          </p:cNvCxnSpPr>
          <p:nvPr/>
        </p:nvCxnSpPr>
        <p:spPr>
          <a:xfrm>
            <a:off x="2897344" y="9306261"/>
            <a:ext cx="0" cy="72224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2">
            <a:extLst>
              <a:ext uri="{FF2B5EF4-FFF2-40B4-BE49-F238E27FC236}">
                <a16:creationId xmlns:a16="http://schemas.microsoft.com/office/drawing/2014/main" id="{923ED7CF-3041-80E3-FE18-F48A79A5B922}"/>
              </a:ext>
            </a:extLst>
          </p:cNvPr>
          <p:cNvSpPr txBox="1">
            <a:spLocks/>
          </p:cNvSpPr>
          <p:nvPr/>
        </p:nvSpPr>
        <p:spPr>
          <a:xfrm>
            <a:off x="2920779" y="5990154"/>
            <a:ext cx="5453200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Halogatás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CE2619D-DC65-C19C-8BEE-FF010B93608E}"/>
              </a:ext>
            </a:extLst>
          </p:cNvPr>
          <p:cNvSpPr txBox="1">
            <a:spLocks/>
          </p:cNvSpPr>
          <p:nvPr/>
        </p:nvSpPr>
        <p:spPr>
          <a:xfrm>
            <a:off x="2912759" y="7634469"/>
            <a:ext cx="5453200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 err="1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Multitasking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F60C9718-2D8C-126C-F503-9040762A5962}"/>
              </a:ext>
            </a:extLst>
          </p:cNvPr>
          <p:cNvSpPr txBox="1">
            <a:spLocks/>
          </p:cNvSpPr>
          <p:nvPr/>
        </p:nvSpPr>
        <p:spPr>
          <a:xfrm>
            <a:off x="2920781" y="9278782"/>
            <a:ext cx="5453200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Zavaró</a:t>
            </a:r>
            <a:r>
              <a:rPr lang="hu-HU" sz="28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tényezők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2" name="Téglalap: lekerekített 31">
            <a:extLst>
              <a:ext uri="{FF2B5EF4-FFF2-40B4-BE49-F238E27FC236}">
                <a16:creationId xmlns:a16="http://schemas.microsoft.com/office/drawing/2014/main" id="{84C7186B-9AE1-7E8A-51C4-19EA95DF5945}"/>
              </a:ext>
            </a:extLst>
          </p:cNvPr>
          <p:cNvSpPr/>
          <p:nvPr/>
        </p:nvSpPr>
        <p:spPr>
          <a:xfrm>
            <a:off x="9069144" y="6152151"/>
            <a:ext cx="435802" cy="435802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4</a:t>
            </a:r>
          </a:p>
        </p:txBody>
      </p: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B3613EF0-CA79-EB0B-E019-C8F56E439DB9}"/>
              </a:ext>
            </a:extLst>
          </p:cNvPr>
          <p:cNvCxnSpPr/>
          <p:nvPr/>
        </p:nvCxnSpPr>
        <p:spPr>
          <a:xfrm>
            <a:off x="9376958" y="6360003"/>
            <a:ext cx="4572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8D9ED06E-6BD4-E0F1-51CB-0BE67CB914A2}"/>
              </a:ext>
            </a:extLst>
          </p:cNvPr>
          <p:cNvCxnSpPr>
            <a:cxnSpLocks/>
          </p:cNvCxnSpPr>
          <p:nvPr/>
        </p:nvCxnSpPr>
        <p:spPr>
          <a:xfrm>
            <a:off x="9827531" y="6008518"/>
            <a:ext cx="0" cy="72224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églalap: lekerekített 35">
            <a:extLst>
              <a:ext uri="{FF2B5EF4-FFF2-40B4-BE49-F238E27FC236}">
                <a16:creationId xmlns:a16="http://schemas.microsoft.com/office/drawing/2014/main" id="{D6FABB33-42AD-520D-ECC4-4C8A49D20251}"/>
              </a:ext>
            </a:extLst>
          </p:cNvPr>
          <p:cNvSpPr/>
          <p:nvPr/>
        </p:nvSpPr>
        <p:spPr>
          <a:xfrm>
            <a:off x="9061124" y="7796467"/>
            <a:ext cx="435802" cy="43580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5</a:t>
            </a:r>
          </a:p>
        </p:txBody>
      </p: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3DCA3AF3-8477-DB20-0B0B-0566AA2B227C}"/>
              </a:ext>
            </a:extLst>
          </p:cNvPr>
          <p:cNvCxnSpPr/>
          <p:nvPr/>
        </p:nvCxnSpPr>
        <p:spPr>
          <a:xfrm>
            <a:off x="9368938" y="8004319"/>
            <a:ext cx="4572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C5B0499C-8093-8227-E6E7-7EBD04701598}"/>
              </a:ext>
            </a:extLst>
          </p:cNvPr>
          <p:cNvCxnSpPr>
            <a:cxnSpLocks/>
          </p:cNvCxnSpPr>
          <p:nvPr/>
        </p:nvCxnSpPr>
        <p:spPr>
          <a:xfrm>
            <a:off x="9819511" y="7652834"/>
            <a:ext cx="0" cy="72224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églalap: lekerekített 39">
            <a:extLst>
              <a:ext uri="{FF2B5EF4-FFF2-40B4-BE49-F238E27FC236}">
                <a16:creationId xmlns:a16="http://schemas.microsoft.com/office/drawing/2014/main" id="{979ECCFF-D122-1146-322F-5C29057F48AA}"/>
              </a:ext>
            </a:extLst>
          </p:cNvPr>
          <p:cNvSpPr/>
          <p:nvPr/>
        </p:nvSpPr>
        <p:spPr>
          <a:xfrm>
            <a:off x="9061124" y="9457916"/>
            <a:ext cx="435802" cy="43580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</a:t>
            </a:r>
          </a:p>
        </p:txBody>
      </p: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3B9CBC8F-997D-0AB0-EA5D-A794B253B1D4}"/>
              </a:ext>
            </a:extLst>
          </p:cNvPr>
          <p:cNvCxnSpPr/>
          <p:nvPr/>
        </p:nvCxnSpPr>
        <p:spPr>
          <a:xfrm>
            <a:off x="9368938" y="9665768"/>
            <a:ext cx="4572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7A6EE80B-CB42-07A3-0D78-8B9FAA574578}"/>
              </a:ext>
            </a:extLst>
          </p:cNvPr>
          <p:cNvCxnSpPr>
            <a:cxnSpLocks/>
          </p:cNvCxnSpPr>
          <p:nvPr/>
        </p:nvCxnSpPr>
        <p:spPr>
          <a:xfrm>
            <a:off x="9819511" y="9314283"/>
            <a:ext cx="0" cy="72224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btitle 2">
            <a:extLst>
              <a:ext uri="{FF2B5EF4-FFF2-40B4-BE49-F238E27FC236}">
                <a16:creationId xmlns:a16="http://schemas.microsoft.com/office/drawing/2014/main" id="{2A0B0CAF-640B-AD3C-5F18-081F9030BB80}"/>
              </a:ext>
            </a:extLst>
          </p:cNvPr>
          <p:cNvSpPr txBox="1">
            <a:spLocks/>
          </p:cNvSpPr>
          <p:nvPr/>
        </p:nvSpPr>
        <p:spPr>
          <a:xfrm>
            <a:off x="9842946" y="5998176"/>
            <a:ext cx="5453200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28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Hiányzó </a:t>
            </a: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cél vagy terv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E7D85C46-CB48-25D1-3998-64627C9BD5DC}"/>
              </a:ext>
            </a:extLst>
          </p:cNvPr>
          <p:cNvSpPr txBox="1">
            <a:spLocks/>
          </p:cNvSpPr>
          <p:nvPr/>
        </p:nvSpPr>
        <p:spPr>
          <a:xfrm>
            <a:off x="9834926" y="7642491"/>
            <a:ext cx="5453200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Lényegtelen</a:t>
            </a:r>
            <a:r>
              <a:rPr lang="hu-HU" sz="28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tevékenységek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C2C97198-6A9E-82A8-CE9D-2DE12E10389C}"/>
              </a:ext>
            </a:extLst>
          </p:cNvPr>
          <p:cNvSpPr txBox="1">
            <a:spLocks/>
          </p:cNvSpPr>
          <p:nvPr/>
        </p:nvSpPr>
        <p:spPr>
          <a:xfrm>
            <a:off x="9842948" y="9286804"/>
            <a:ext cx="5453200" cy="128715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Tökéletességre való törekvés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46" name="Téglalap: lekerekített 45">
            <a:extLst>
              <a:ext uri="{FF2B5EF4-FFF2-40B4-BE49-F238E27FC236}">
                <a16:creationId xmlns:a16="http://schemas.microsoft.com/office/drawing/2014/main" id="{DD27C653-951F-CEC8-7E65-B08660FD0173}"/>
              </a:ext>
            </a:extLst>
          </p:cNvPr>
          <p:cNvSpPr/>
          <p:nvPr/>
        </p:nvSpPr>
        <p:spPr>
          <a:xfrm>
            <a:off x="15999330" y="6152151"/>
            <a:ext cx="435802" cy="435802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7</a:t>
            </a:r>
          </a:p>
        </p:txBody>
      </p: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686CE70C-ABFA-20E3-307E-DD421084FEEC}"/>
              </a:ext>
            </a:extLst>
          </p:cNvPr>
          <p:cNvCxnSpPr/>
          <p:nvPr/>
        </p:nvCxnSpPr>
        <p:spPr>
          <a:xfrm>
            <a:off x="16307144" y="6360003"/>
            <a:ext cx="4572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981A26A5-E66F-3BF9-D5A5-E001FE863769}"/>
              </a:ext>
            </a:extLst>
          </p:cNvPr>
          <p:cNvCxnSpPr>
            <a:cxnSpLocks/>
          </p:cNvCxnSpPr>
          <p:nvPr/>
        </p:nvCxnSpPr>
        <p:spPr>
          <a:xfrm>
            <a:off x="16757717" y="6008518"/>
            <a:ext cx="0" cy="72224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312FA046-501D-7D01-32E2-32EDBE45FB6F}"/>
              </a:ext>
            </a:extLst>
          </p:cNvPr>
          <p:cNvSpPr/>
          <p:nvPr/>
        </p:nvSpPr>
        <p:spPr>
          <a:xfrm>
            <a:off x="15991310" y="7796467"/>
            <a:ext cx="435802" cy="43580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8</a:t>
            </a:r>
          </a:p>
        </p:txBody>
      </p: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08164A51-1037-BF38-A1B2-A35B7B3C9184}"/>
              </a:ext>
            </a:extLst>
          </p:cNvPr>
          <p:cNvCxnSpPr/>
          <p:nvPr/>
        </p:nvCxnSpPr>
        <p:spPr>
          <a:xfrm>
            <a:off x="16299124" y="8004319"/>
            <a:ext cx="4572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0F1AD494-6D2D-81BA-DA87-591B40D23DD9}"/>
              </a:ext>
            </a:extLst>
          </p:cNvPr>
          <p:cNvCxnSpPr>
            <a:cxnSpLocks/>
          </p:cNvCxnSpPr>
          <p:nvPr/>
        </p:nvCxnSpPr>
        <p:spPr>
          <a:xfrm>
            <a:off x="16749697" y="7652834"/>
            <a:ext cx="0" cy="72224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églalap: lekerekített 51">
            <a:extLst>
              <a:ext uri="{FF2B5EF4-FFF2-40B4-BE49-F238E27FC236}">
                <a16:creationId xmlns:a16="http://schemas.microsoft.com/office/drawing/2014/main" id="{ED7F5450-227C-00AA-2342-7B836F8146F7}"/>
              </a:ext>
            </a:extLst>
          </p:cNvPr>
          <p:cNvSpPr/>
          <p:nvPr/>
        </p:nvSpPr>
        <p:spPr>
          <a:xfrm>
            <a:off x="15991310" y="9457916"/>
            <a:ext cx="435802" cy="43580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9</a:t>
            </a:r>
          </a:p>
        </p:txBody>
      </p: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63CC7CDF-FD7D-379C-4F45-5E35B5441301}"/>
              </a:ext>
            </a:extLst>
          </p:cNvPr>
          <p:cNvCxnSpPr/>
          <p:nvPr/>
        </p:nvCxnSpPr>
        <p:spPr>
          <a:xfrm>
            <a:off x="16299124" y="9665768"/>
            <a:ext cx="4572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C5208CF4-C38F-7EA7-DACD-4F08BA99D2FC}"/>
              </a:ext>
            </a:extLst>
          </p:cNvPr>
          <p:cNvCxnSpPr>
            <a:cxnSpLocks/>
          </p:cNvCxnSpPr>
          <p:nvPr/>
        </p:nvCxnSpPr>
        <p:spPr>
          <a:xfrm>
            <a:off x="16749697" y="9314283"/>
            <a:ext cx="0" cy="72224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ubtitle 2">
            <a:extLst>
              <a:ext uri="{FF2B5EF4-FFF2-40B4-BE49-F238E27FC236}">
                <a16:creationId xmlns:a16="http://schemas.microsoft.com/office/drawing/2014/main" id="{D55460A1-E21C-A935-E44E-DB6D0873259B}"/>
              </a:ext>
            </a:extLst>
          </p:cNvPr>
          <p:cNvSpPr txBox="1">
            <a:spLocks/>
          </p:cNvSpPr>
          <p:nvPr/>
        </p:nvSpPr>
        <p:spPr>
          <a:xfrm>
            <a:off x="16773132" y="5998176"/>
            <a:ext cx="5453200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Hibás időgazdálkodás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E1EEA7F8-B341-CF45-F3B7-0EC75A228726}"/>
              </a:ext>
            </a:extLst>
          </p:cNvPr>
          <p:cNvSpPr txBox="1">
            <a:spLocks/>
          </p:cNvSpPr>
          <p:nvPr/>
        </p:nvSpPr>
        <p:spPr>
          <a:xfrm>
            <a:off x="16765112" y="7642491"/>
            <a:ext cx="5453200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Hiányos</a:t>
            </a:r>
            <a:r>
              <a:rPr lang="hu-HU" sz="28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kommunikáció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596EC695-E3F6-4B69-A499-009C9C77C8CE}"/>
              </a:ext>
            </a:extLst>
          </p:cNvPr>
          <p:cNvSpPr txBox="1">
            <a:spLocks/>
          </p:cNvSpPr>
          <p:nvPr/>
        </p:nvSpPr>
        <p:spPr>
          <a:xfrm>
            <a:off x="16773134" y="9286804"/>
            <a:ext cx="5772886" cy="128715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Erőforrások, támogatás hiánya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40" grpId="0" animBg="1"/>
      <p:bldP spid="43" grpId="0"/>
      <p:bldP spid="44" grpId="0"/>
      <p:bldP spid="45" grpId="0"/>
      <p:bldP spid="46" grpId="0" animBg="1"/>
      <p:bldP spid="49" grpId="0" animBg="1"/>
      <p:bldP spid="52" grpId="0" animBg="1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9981B3D-2EC7-F34E-82AC-EA251E101611}"/>
              </a:ext>
            </a:extLst>
          </p:cNvPr>
          <p:cNvGrpSpPr/>
          <p:nvPr/>
        </p:nvGrpSpPr>
        <p:grpSpPr>
          <a:xfrm>
            <a:off x="2474842" y="1516150"/>
            <a:ext cx="9621887" cy="2031133"/>
            <a:chOff x="8044370" y="1516150"/>
            <a:chExt cx="9621887" cy="203113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38D088-86A3-5847-888A-B17C686BEB6E}"/>
                </a:ext>
              </a:extLst>
            </p:cNvPr>
            <p:cNvSpPr txBox="1"/>
            <p:nvPr/>
          </p:nvSpPr>
          <p:spPr>
            <a:xfrm>
              <a:off x="8094797" y="1516150"/>
              <a:ext cx="957146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6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TIPPEK</a:t>
              </a:r>
              <a:endParaRPr lang="en-US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F59E85-720D-B54A-B5A2-8AE03AA3A474}"/>
                </a:ext>
              </a:extLst>
            </p:cNvPr>
            <p:cNvSpPr txBox="1"/>
            <p:nvPr/>
          </p:nvSpPr>
          <p:spPr>
            <a:xfrm>
              <a:off x="8044370" y="2716286"/>
              <a:ext cx="944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spc="30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A hatékonyság javításához - amik a hétköznapokban is egyszerűen megvalósíthatóak. </a:t>
              </a:r>
              <a:endParaRPr lang="en-US" sz="2400" spc="30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2031947" y="1660402"/>
            <a:ext cx="115030" cy="2440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BBB48C16-EFC6-CF5B-1B46-C90F7187CEFB}"/>
              </a:ext>
            </a:extLst>
          </p:cNvPr>
          <p:cNvSpPr/>
          <p:nvPr/>
        </p:nvSpPr>
        <p:spPr>
          <a:xfrm>
            <a:off x="1833164" y="11701670"/>
            <a:ext cx="496957" cy="4969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</a:t>
            </a:r>
          </a:p>
        </p:txBody>
      </p: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A35B55A0-22F2-9DEA-1C3C-E28F5B20FAD9}"/>
              </a:ext>
            </a:extLst>
          </p:cNvPr>
          <p:cNvCxnSpPr/>
          <p:nvPr/>
        </p:nvCxnSpPr>
        <p:spPr>
          <a:xfrm>
            <a:off x="2246246" y="11952874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6029C50A-72BB-07D5-DA5E-7BB7B3D94F8F}"/>
              </a:ext>
            </a:extLst>
          </p:cNvPr>
          <p:cNvCxnSpPr>
            <a:cxnSpLocks/>
          </p:cNvCxnSpPr>
          <p:nvPr/>
        </p:nvCxnSpPr>
        <p:spPr>
          <a:xfrm>
            <a:off x="2696819" y="11601389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btitle 2">
            <a:extLst>
              <a:ext uri="{FF2B5EF4-FFF2-40B4-BE49-F238E27FC236}">
                <a16:creationId xmlns:a16="http://schemas.microsoft.com/office/drawing/2014/main" id="{65526551-9FEF-FD40-045E-E03DC8B35DC3}"/>
              </a:ext>
            </a:extLst>
          </p:cNvPr>
          <p:cNvSpPr txBox="1">
            <a:spLocks/>
          </p:cNvSpPr>
          <p:nvPr/>
        </p:nvSpPr>
        <p:spPr>
          <a:xfrm>
            <a:off x="2696187" y="11574999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Szünetek beiktatása</a:t>
            </a:r>
            <a:r>
              <a:rPr lang="hu-HU" sz="3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eiktatása</a:t>
            </a:r>
            <a:endParaRPr lang="en-US" sz="320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pic>
        <p:nvPicPr>
          <p:cNvPr id="43" name="Kép helye 42">
            <a:extLst>
              <a:ext uri="{FF2B5EF4-FFF2-40B4-BE49-F238E27FC236}">
                <a16:creationId xmlns:a16="http://schemas.microsoft.com/office/drawing/2014/main" id="{475AA564-CC0A-FFBD-DAF5-E75DC7F4EF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r="-228"/>
          <a:stretch/>
        </p:blipFill>
        <p:spPr>
          <a:xfrm>
            <a:off x="13996855" y="3118456"/>
            <a:ext cx="10210682" cy="8937143"/>
          </a:xfrm>
        </p:spPr>
      </p:pic>
      <p:sp>
        <p:nvSpPr>
          <p:cNvPr id="44" name="Rectangle 10">
            <a:extLst>
              <a:ext uri="{FF2B5EF4-FFF2-40B4-BE49-F238E27FC236}">
                <a16:creationId xmlns:a16="http://schemas.microsoft.com/office/drawing/2014/main" id="{A1782A7F-02A0-EFB1-AC6B-F3779FBDE735}"/>
              </a:ext>
            </a:extLst>
          </p:cNvPr>
          <p:cNvSpPr/>
          <p:nvPr/>
        </p:nvSpPr>
        <p:spPr>
          <a:xfrm rot="10800000" flipV="1">
            <a:off x="11802607" y="87977"/>
            <a:ext cx="12309237" cy="13715999"/>
          </a:xfrm>
          <a:prstGeom prst="rect">
            <a:avLst/>
          </a:prstGeom>
          <a:solidFill>
            <a:schemeClr val="tx1">
              <a:lumMod val="5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1155D078-3CB2-0A2D-3830-F4FB1BE3EC03}"/>
              </a:ext>
            </a:extLst>
          </p:cNvPr>
          <p:cNvSpPr/>
          <p:nvPr/>
        </p:nvSpPr>
        <p:spPr>
          <a:xfrm>
            <a:off x="1833165" y="5307495"/>
            <a:ext cx="496957" cy="4969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A8EFCE6D-D733-1401-3D24-C664EFD4B698}"/>
              </a:ext>
            </a:extLst>
          </p:cNvPr>
          <p:cNvSpPr/>
          <p:nvPr/>
        </p:nvSpPr>
        <p:spPr>
          <a:xfrm>
            <a:off x="1833164" y="6586330"/>
            <a:ext cx="496957" cy="4969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17CF6D4F-4F63-18C4-F098-576296ADF85D}"/>
              </a:ext>
            </a:extLst>
          </p:cNvPr>
          <p:cNvSpPr/>
          <p:nvPr/>
        </p:nvSpPr>
        <p:spPr>
          <a:xfrm>
            <a:off x="1833165" y="7865165"/>
            <a:ext cx="496957" cy="4969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5C0F561-4AF2-B1A4-52D6-C77B2089C226}"/>
              </a:ext>
            </a:extLst>
          </p:cNvPr>
          <p:cNvSpPr/>
          <p:nvPr/>
        </p:nvSpPr>
        <p:spPr>
          <a:xfrm>
            <a:off x="1833164" y="9144000"/>
            <a:ext cx="496957" cy="4969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4</a:t>
            </a: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AECC9F00-446B-8BFF-256E-C6A3C5B6C8FA}"/>
              </a:ext>
            </a:extLst>
          </p:cNvPr>
          <p:cNvSpPr/>
          <p:nvPr/>
        </p:nvSpPr>
        <p:spPr>
          <a:xfrm>
            <a:off x="1833165" y="10422835"/>
            <a:ext cx="496957" cy="4969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5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FBB119-A85F-17B5-694E-51DC24CF5CD1}"/>
              </a:ext>
            </a:extLst>
          </p:cNvPr>
          <p:cNvSpPr txBox="1">
            <a:spLocks/>
          </p:cNvSpPr>
          <p:nvPr/>
        </p:nvSpPr>
        <p:spPr>
          <a:xfrm>
            <a:off x="2696190" y="5188051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Célok kitűzése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04945D2F-CD81-1D32-0D0F-866842EC392D}"/>
              </a:ext>
            </a:extLst>
          </p:cNvPr>
          <p:cNvCxnSpPr/>
          <p:nvPr/>
        </p:nvCxnSpPr>
        <p:spPr>
          <a:xfrm>
            <a:off x="2246245" y="5565916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4C0C3ACB-123B-BEFD-8476-5F7B5BC1B455}"/>
              </a:ext>
            </a:extLst>
          </p:cNvPr>
          <p:cNvCxnSpPr>
            <a:cxnSpLocks/>
          </p:cNvCxnSpPr>
          <p:nvPr/>
        </p:nvCxnSpPr>
        <p:spPr>
          <a:xfrm>
            <a:off x="2696818" y="5307495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46D7948-2690-2FAF-EBBE-21479E40D4B2}"/>
              </a:ext>
            </a:extLst>
          </p:cNvPr>
          <p:cNvCxnSpPr/>
          <p:nvPr/>
        </p:nvCxnSpPr>
        <p:spPr>
          <a:xfrm>
            <a:off x="2246244" y="6847462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F6F8AE6D-161D-B20B-2CE3-214B2B8143C5}"/>
              </a:ext>
            </a:extLst>
          </p:cNvPr>
          <p:cNvCxnSpPr>
            <a:cxnSpLocks/>
          </p:cNvCxnSpPr>
          <p:nvPr/>
        </p:nvCxnSpPr>
        <p:spPr>
          <a:xfrm>
            <a:off x="2696817" y="6495977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>
            <a:extLst>
              <a:ext uri="{FF2B5EF4-FFF2-40B4-BE49-F238E27FC236}">
                <a16:creationId xmlns:a16="http://schemas.microsoft.com/office/drawing/2014/main" id="{3408A4EC-0DEC-160B-1579-31A3AAAB0D46}"/>
              </a:ext>
            </a:extLst>
          </p:cNvPr>
          <p:cNvSpPr txBox="1">
            <a:spLocks/>
          </p:cNvSpPr>
          <p:nvPr/>
        </p:nvSpPr>
        <p:spPr>
          <a:xfrm>
            <a:off x="2696190" y="6476524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Napunk</a:t>
            </a:r>
            <a:r>
              <a:rPr lang="hu-HU" sz="28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és hetünk megtervezése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3D44D82C-D12B-1F55-2AED-427CD143C190}"/>
              </a:ext>
            </a:extLst>
          </p:cNvPr>
          <p:cNvSpPr txBox="1">
            <a:spLocks/>
          </p:cNvSpPr>
          <p:nvPr/>
        </p:nvSpPr>
        <p:spPr>
          <a:xfrm>
            <a:off x="2696190" y="7764999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Priorizálás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05E8FC0A-F903-E676-7B00-ADBAC7E31D65}"/>
              </a:ext>
            </a:extLst>
          </p:cNvPr>
          <p:cNvCxnSpPr/>
          <p:nvPr/>
        </p:nvCxnSpPr>
        <p:spPr>
          <a:xfrm>
            <a:off x="2246243" y="8129010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20821A94-83F1-2C20-FFDE-0BCCF085D4CD}"/>
              </a:ext>
            </a:extLst>
          </p:cNvPr>
          <p:cNvCxnSpPr>
            <a:cxnSpLocks/>
          </p:cNvCxnSpPr>
          <p:nvPr/>
        </p:nvCxnSpPr>
        <p:spPr>
          <a:xfrm>
            <a:off x="2696816" y="7777525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9637975D-1DBC-A1C6-46EC-3C1ED8CEC16C}"/>
              </a:ext>
            </a:extLst>
          </p:cNvPr>
          <p:cNvCxnSpPr/>
          <p:nvPr/>
        </p:nvCxnSpPr>
        <p:spPr>
          <a:xfrm>
            <a:off x="2246242" y="9403634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18F2F0A2-6FF5-BF46-034B-82078C24BCFA}"/>
              </a:ext>
            </a:extLst>
          </p:cNvPr>
          <p:cNvCxnSpPr>
            <a:cxnSpLocks/>
          </p:cNvCxnSpPr>
          <p:nvPr/>
        </p:nvCxnSpPr>
        <p:spPr>
          <a:xfrm>
            <a:off x="2696815" y="9052149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D80EB6DA-8963-9505-0E0D-912C289C3912}"/>
              </a:ext>
            </a:extLst>
          </p:cNvPr>
          <p:cNvCxnSpPr/>
          <p:nvPr/>
        </p:nvCxnSpPr>
        <p:spPr>
          <a:xfrm>
            <a:off x="2246245" y="10678257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E82850D8-A2B0-AB81-7DD6-5F19BFA2FAED}"/>
              </a:ext>
            </a:extLst>
          </p:cNvPr>
          <p:cNvCxnSpPr>
            <a:cxnSpLocks/>
          </p:cNvCxnSpPr>
          <p:nvPr/>
        </p:nvCxnSpPr>
        <p:spPr>
          <a:xfrm>
            <a:off x="2696818" y="10326772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ubtitle 2">
            <a:extLst>
              <a:ext uri="{FF2B5EF4-FFF2-40B4-BE49-F238E27FC236}">
                <a16:creationId xmlns:a16="http://schemas.microsoft.com/office/drawing/2014/main" id="{91C6E117-9567-024F-70B2-5F7FA32DAB3F}"/>
              </a:ext>
            </a:extLst>
          </p:cNvPr>
          <p:cNvSpPr txBox="1">
            <a:spLocks/>
          </p:cNvSpPr>
          <p:nvPr/>
        </p:nvSpPr>
        <p:spPr>
          <a:xfrm>
            <a:off x="2703116" y="9032688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Halogatás elkerülése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80FAE6C8-144A-C14A-5581-912BA048B8C8}"/>
              </a:ext>
            </a:extLst>
          </p:cNvPr>
          <p:cNvSpPr txBox="1">
            <a:spLocks/>
          </p:cNvSpPr>
          <p:nvPr/>
        </p:nvSpPr>
        <p:spPr>
          <a:xfrm>
            <a:off x="2703115" y="10300380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Koncentráció, fókusz</a:t>
            </a:r>
            <a:endParaRPr lang="en-US" sz="320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55" name="Ellipszis 54">
            <a:extLst>
              <a:ext uri="{FF2B5EF4-FFF2-40B4-BE49-F238E27FC236}">
                <a16:creationId xmlns:a16="http://schemas.microsoft.com/office/drawing/2014/main" id="{F6A768AF-EC34-49C7-3732-F18ABC3AAEA5}"/>
              </a:ext>
            </a:extLst>
          </p:cNvPr>
          <p:cNvSpPr/>
          <p:nvPr/>
        </p:nvSpPr>
        <p:spPr>
          <a:xfrm>
            <a:off x="13334534" y="6449020"/>
            <a:ext cx="496957" cy="4969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9</a:t>
            </a:r>
          </a:p>
        </p:txBody>
      </p:sp>
      <p:sp>
        <p:nvSpPr>
          <p:cNvPr id="56" name="Ellipszis 55">
            <a:extLst>
              <a:ext uri="{FF2B5EF4-FFF2-40B4-BE49-F238E27FC236}">
                <a16:creationId xmlns:a16="http://schemas.microsoft.com/office/drawing/2014/main" id="{1FB888DF-A3E3-E7CC-FEF1-8246E4C79331}"/>
              </a:ext>
            </a:extLst>
          </p:cNvPr>
          <p:cNvSpPr/>
          <p:nvPr/>
        </p:nvSpPr>
        <p:spPr>
          <a:xfrm>
            <a:off x="13209859" y="7727855"/>
            <a:ext cx="621632" cy="6216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10</a:t>
            </a:r>
          </a:p>
        </p:txBody>
      </p:sp>
      <p:sp>
        <p:nvSpPr>
          <p:cNvPr id="57" name="Ellipszis 56">
            <a:extLst>
              <a:ext uri="{FF2B5EF4-FFF2-40B4-BE49-F238E27FC236}">
                <a16:creationId xmlns:a16="http://schemas.microsoft.com/office/drawing/2014/main" id="{4E63020A-CC64-AE8A-5131-ED38D6DBC354}"/>
              </a:ext>
            </a:extLst>
          </p:cNvPr>
          <p:cNvSpPr/>
          <p:nvPr/>
        </p:nvSpPr>
        <p:spPr>
          <a:xfrm>
            <a:off x="13209860" y="9006690"/>
            <a:ext cx="621632" cy="6216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11</a:t>
            </a:r>
          </a:p>
        </p:txBody>
      </p:sp>
      <p:sp>
        <p:nvSpPr>
          <p:cNvPr id="58" name="Ellipszis 57">
            <a:extLst>
              <a:ext uri="{FF2B5EF4-FFF2-40B4-BE49-F238E27FC236}">
                <a16:creationId xmlns:a16="http://schemas.microsoft.com/office/drawing/2014/main" id="{EA7ACF73-7748-5464-EA0C-FF0543FCE9CA}"/>
              </a:ext>
            </a:extLst>
          </p:cNvPr>
          <p:cNvSpPr/>
          <p:nvPr/>
        </p:nvSpPr>
        <p:spPr>
          <a:xfrm>
            <a:off x="13209859" y="10285525"/>
            <a:ext cx="621631" cy="62163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12</a:t>
            </a:r>
          </a:p>
        </p:txBody>
      </p:sp>
      <p:sp>
        <p:nvSpPr>
          <p:cNvPr id="59" name="Ellipszis 58">
            <a:extLst>
              <a:ext uri="{FF2B5EF4-FFF2-40B4-BE49-F238E27FC236}">
                <a16:creationId xmlns:a16="http://schemas.microsoft.com/office/drawing/2014/main" id="{0EE3874B-C431-0D36-9FF5-EC4BE8AF8A82}"/>
              </a:ext>
            </a:extLst>
          </p:cNvPr>
          <p:cNvSpPr/>
          <p:nvPr/>
        </p:nvSpPr>
        <p:spPr>
          <a:xfrm>
            <a:off x="13209859" y="11564359"/>
            <a:ext cx="621633" cy="62163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13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6F0228DF-AF34-6003-77DA-8D1F4C522414}"/>
              </a:ext>
            </a:extLst>
          </p:cNvPr>
          <p:cNvSpPr txBox="1">
            <a:spLocks/>
          </p:cNvSpPr>
          <p:nvPr/>
        </p:nvSpPr>
        <p:spPr>
          <a:xfrm>
            <a:off x="14197559" y="6345618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Jutalmazás</a:t>
            </a:r>
            <a:endParaRPr lang="en-US" sz="320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28294F98-5A4B-506D-630C-6FA2094E258C}"/>
              </a:ext>
            </a:extLst>
          </p:cNvPr>
          <p:cNvCxnSpPr/>
          <p:nvPr/>
        </p:nvCxnSpPr>
        <p:spPr>
          <a:xfrm>
            <a:off x="13747614" y="6707441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>
            <a:extLst>
              <a:ext uri="{FF2B5EF4-FFF2-40B4-BE49-F238E27FC236}">
                <a16:creationId xmlns:a16="http://schemas.microsoft.com/office/drawing/2014/main" id="{81EB0615-456A-6275-D562-51619C256A0D}"/>
              </a:ext>
            </a:extLst>
          </p:cNvPr>
          <p:cNvCxnSpPr>
            <a:cxnSpLocks/>
          </p:cNvCxnSpPr>
          <p:nvPr/>
        </p:nvCxnSpPr>
        <p:spPr>
          <a:xfrm>
            <a:off x="14198187" y="6355956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D380F50F-AB37-EB97-5D04-FF64879497ED}"/>
              </a:ext>
            </a:extLst>
          </p:cNvPr>
          <p:cNvCxnSpPr/>
          <p:nvPr/>
        </p:nvCxnSpPr>
        <p:spPr>
          <a:xfrm>
            <a:off x="13747613" y="7988987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FC51F7DB-82E9-FCCC-C3F0-D7D9E096AEF5}"/>
              </a:ext>
            </a:extLst>
          </p:cNvPr>
          <p:cNvCxnSpPr>
            <a:cxnSpLocks/>
          </p:cNvCxnSpPr>
          <p:nvPr/>
        </p:nvCxnSpPr>
        <p:spPr>
          <a:xfrm>
            <a:off x="14198186" y="7637502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ubtitle 2">
            <a:extLst>
              <a:ext uri="{FF2B5EF4-FFF2-40B4-BE49-F238E27FC236}">
                <a16:creationId xmlns:a16="http://schemas.microsoft.com/office/drawing/2014/main" id="{4636FB70-EFD5-370D-22F8-92F1B4655927}"/>
              </a:ext>
            </a:extLst>
          </p:cNvPr>
          <p:cNvSpPr txBox="1">
            <a:spLocks/>
          </p:cNvSpPr>
          <p:nvPr/>
        </p:nvSpPr>
        <p:spPr>
          <a:xfrm>
            <a:off x="14197559" y="7634091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Hatékony</a:t>
            </a:r>
            <a:r>
              <a:rPr lang="hu-HU" sz="28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hu-HU" sz="3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kommunikáció</a:t>
            </a:r>
            <a:endParaRPr lang="en-US" sz="320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01BC1853-9273-3D2C-11C1-05C7EFDB77A4}"/>
              </a:ext>
            </a:extLst>
          </p:cNvPr>
          <p:cNvSpPr txBox="1">
            <a:spLocks/>
          </p:cNvSpPr>
          <p:nvPr/>
        </p:nvSpPr>
        <p:spPr>
          <a:xfrm>
            <a:off x="14197559" y="8922566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Egészséges</a:t>
            </a:r>
            <a:r>
              <a:rPr lang="hu-HU" sz="28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hu-HU" sz="3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életmód</a:t>
            </a:r>
            <a:endParaRPr lang="en-US" sz="320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3547633D-AB26-0AFF-942F-F3F77EE9A7AE}"/>
              </a:ext>
            </a:extLst>
          </p:cNvPr>
          <p:cNvCxnSpPr/>
          <p:nvPr/>
        </p:nvCxnSpPr>
        <p:spPr>
          <a:xfrm>
            <a:off x="13747612" y="9270535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>
            <a:extLst>
              <a:ext uri="{FF2B5EF4-FFF2-40B4-BE49-F238E27FC236}">
                <a16:creationId xmlns:a16="http://schemas.microsoft.com/office/drawing/2014/main" id="{2306CC11-E3C8-2D05-CE0F-22D3D86748D3}"/>
              </a:ext>
            </a:extLst>
          </p:cNvPr>
          <p:cNvCxnSpPr>
            <a:cxnSpLocks/>
          </p:cNvCxnSpPr>
          <p:nvPr/>
        </p:nvCxnSpPr>
        <p:spPr>
          <a:xfrm>
            <a:off x="14198185" y="8919050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>
            <a:extLst>
              <a:ext uri="{FF2B5EF4-FFF2-40B4-BE49-F238E27FC236}">
                <a16:creationId xmlns:a16="http://schemas.microsoft.com/office/drawing/2014/main" id="{6B474F34-AC3D-DAC5-3F53-17BCCE1D5C08}"/>
              </a:ext>
            </a:extLst>
          </p:cNvPr>
          <p:cNvCxnSpPr/>
          <p:nvPr/>
        </p:nvCxnSpPr>
        <p:spPr>
          <a:xfrm>
            <a:off x="13747611" y="10545159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69">
            <a:extLst>
              <a:ext uri="{FF2B5EF4-FFF2-40B4-BE49-F238E27FC236}">
                <a16:creationId xmlns:a16="http://schemas.microsoft.com/office/drawing/2014/main" id="{6DA78A60-4DA9-697D-EAB2-62A69887DDBE}"/>
              </a:ext>
            </a:extLst>
          </p:cNvPr>
          <p:cNvCxnSpPr>
            <a:cxnSpLocks/>
          </p:cNvCxnSpPr>
          <p:nvPr/>
        </p:nvCxnSpPr>
        <p:spPr>
          <a:xfrm>
            <a:off x="14198184" y="10193674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EB7793E2-3D97-41E5-7585-368B5A0F9FC5}"/>
              </a:ext>
            </a:extLst>
          </p:cNvPr>
          <p:cNvCxnSpPr/>
          <p:nvPr/>
        </p:nvCxnSpPr>
        <p:spPr>
          <a:xfrm>
            <a:off x="13747614" y="11819782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>
            <a:extLst>
              <a:ext uri="{FF2B5EF4-FFF2-40B4-BE49-F238E27FC236}">
                <a16:creationId xmlns:a16="http://schemas.microsoft.com/office/drawing/2014/main" id="{12C583DB-23CC-7A15-52A7-E3BB3F3F2901}"/>
              </a:ext>
            </a:extLst>
          </p:cNvPr>
          <p:cNvCxnSpPr>
            <a:cxnSpLocks/>
          </p:cNvCxnSpPr>
          <p:nvPr/>
        </p:nvCxnSpPr>
        <p:spPr>
          <a:xfrm>
            <a:off x="14198187" y="11468297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ubtitle 2">
            <a:extLst>
              <a:ext uri="{FF2B5EF4-FFF2-40B4-BE49-F238E27FC236}">
                <a16:creationId xmlns:a16="http://schemas.microsoft.com/office/drawing/2014/main" id="{93D69F3E-44EE-D57A-F5A4-95B87C9A7E4C}"/>
              </a:ext>
            </a:extLst>
          </p:cNvPr>
          <p:cNvSpPr txBox="1">
            <a:spLocks/>
          </p:cNvSpPr>
          <p:nvPr/>
        </p:nvSpPr>
        <p:spPr>
          <a:xfrm>
            <a:off x="14204485" y="10190255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Folyamatos</a:t>
            </a:r>
            <a:r>
              <a:rPr lang="hu-HU" sz="28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hu-HU" sz="3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tanulás</a:t>
            </a:r>
            <a:endParaRPr lang="en-US" sz="320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86919B63-FEAB-D49F-E59B-001B9E27314A}"/>
              </a:ext>
            </a:extLst>
          </p:cNvPr>
          <p:cNvSpPr txBox="1">
            <a:spLocks/>
          </p:cNvSpPr>
          <p:nvPr/>
        </p:nvSpPr>
        <p:spPr>
          <a:xfrm>
            <a:off x="14204484" y="11457947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Pozitív</a:t>
            </a:r>
            <a:r>
              <a:rPr lang="hu-HU" sz="28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hu-HU" sz="3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hozzáállás</a:t>
            </a:r>
            <a:endParaRPr lang="en-US" sz="320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76" name="Ellipszis 75">
            <a:extLst>
              <a:ext uri="{FF2B5EF4-FFF2-40B4-BE49-F238E27FC236}">
                <a16:creationId xmlns:a16="http://schemas.microsoft.com/office/drawing/2014/main" id="{1319E215-F132-5949-C654-A0D87A3C91CC}"/>
              </a:ext>
            </a:extLst>
          </p:cNvPr>
          <p:cNvSpPr/>
          <p:nvPr/>
        </p:nvSpPr>
        <p:spPr>
          <a:xfrm>
            <a:off x="13342555" y="3982025"/>
            <a:ext cx="496957" cy="4969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7</a:t>
            </a:r>
          </a:p>
        </p:txBody>
      </p:sp>
      <p:sp>
        <p:nvSpPr>
          <p:cNvPr id="77" name="Ellipszis 76">
            <a:extLst>
              <a:ext uri="{FF2B5EF4-FFF2-40B4-BE49-F238E27FC236}">
                <a16:creationId xmlns:a16="http://schemas.microsoft.com/office/drawing/2014/main" id="{DCA5FC86-BDEE-B346-ABCF-7798F728155A}"/>
              </a:ext>
            </a:extLst>
          </p:cNvPr>
          <p:cNvSpPr/>
          <p:nvPr/>
        </p:nvSpPr>
        <p:spPr>
          <a:xfrm>
            <a:off x="13342556" y="5260860"/>
            <a:ext cx="496957" cy="4969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8</a:t>
            </a:r>
          </a:p>
        </p:txBody>
      </p:sp>
      <p:cxnSp>
        <p:nvCxnSpPr>
          <p:cNvPr id="81" name="Egyenes összekötő 80">
            <a:extLst>
              <a:ext uri="{FF2B5EF4-FFF2-40B4-BE49-F238E27FC236}">
                <a16:creationId xmlns:a16="http://schemas.microsoft.com/office/drawing/2014/main" id="{F0BF6452-9335-C67F-6FB8-1BB9760F68C1}"/>
              </a:ext>
            </a:extLst>
          </p:cNvPr>
          <p:cNvCxnSpPr/>
          <p:nvPr/>
        </p:nvCxnSpPr>
        <p:spPr>
          <a:xfrm>
            <a:off x="13755635" y="4243157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>
            <a:extLst>
              <a:ext uri="{FF2B5EF4-FFF2-40B4-BE49-F238E27FC236}">
                <a16:creationId xmlns:a16="http://schemas.microsoft.com/office/drawing/2014/main" id="{0BADFE56-C441-6F40-8A4C-D8622E049B6A}"/>
              </a:ext>
            </a:extLst>
          </p:cNvPr>
          <p:cNvCxnSpPr>
            <a:cxnSpLocks/>
          </p:cNvCxnSpPr>
          <p:nvPr/>
        </p:nvCxnSpPr>
        <p:spPr>
          <a:xfrm>
            <a:off x="14206208" y="3891672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>
            <a:extLst>
              <a:ext uri="{FF2B5EF4-FFF2-40B4-BE49-F238E27FC236}">
                <a16:creationId xmlns:a16="http://schemas.microsoft.com/office/drawing/2014/main" id="{A5DCD9A2-640A-C33A-F508-5A82CCC416FB}"/>
              </a:ext>
            </a:extLst>
          </p:cNvPr>
          <p:cNvSpPr txBox="1">
            <a:spLocks/>
          </p:cNvSpPr>
          <p:nvPr/>
        </p:nvSpPr>
        <p:spPr>
          <a:xfrm>
            <a:off x="14205581" y="3888261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Nemet</a:t>
            </a:r>
            <a:r>
              <a:rPr lang="hu-HU" sz="28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mondás</a:t>
            </a:r>
            <a:endParaRPr lang="en-US" sz="280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5E407EB6-DCAE-10D8-D227-7857C545A228}"/>
              </a:ext>
            </a:extLst>
          </p:cNvPr>
          <p:cNvSpPr txBox="1">
            <a:spLocks/>
          </p:cNvSpPr>
          <p:nvPr/>
        </p:nvSpPr>
        <p:spPr>
          <a:xfrm>
            <a:off x="14205581" y="5176736"/>
            <a:ext cx="8305421" cy="73572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hu-HU" sz="3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Delegálás</a:t>
            </a:r>
            <a:endParaRPr lang="en-US" sz="320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cxnSp>
        <p:nvCxnSpPr>
          <p:cNvPr id="85" name="Egyenes összekötő 84">
            <a:extLst>
              <a:ext uri="{FF2B5EF4-FFF2-40B4-BE49-F238E27FC236}">
                <a16:creationId xmlns:a16="http://schemas.microsoft.com/office/drawing/2014/main" id="{3A96D20F-08EA-24C2-1703-64AACB3F44E4}"/>
              </a:ext>
            </a:extLst>
          </p:cNvPr>
          <p:cNvCxnSpPr/>
          <p:nvPr/>
        </p:nvCxnSpPr>
        <p:spPr>
          <a:xfrm>
            <a:off x="13755634" y="5524705"/>
            <a:ext cx="457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>
            <a:extLst>
              <a:ext uri="{FF2B5EF4-FFF2-40B4-BE49-F238E27FC236}">
                <a16:creationId xmlns:a16="http://schemas.microsoft.com/office/drawing/2014/main" id="{CA81903E-3DAB-EAAA-4DB3-0BA6A1F0DAB0}"/>
              </a:ext>
            </a:extLst>
          </p:cNvPr>
          <p:cNvCxnSpPr>
            <a:cxnSpLocks/>
          </p:cNvCxnSpPr>
          <p:nvPr/>
        </p:nvCxnSpPr>
        <p:spPr>
          <a:xfrm>
            <a:off x="14206207" y="5173220"/>
            <a:ext cx="0" cy="72224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8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5" grpId="0"/>
      <p:bldP spid="66" grpId="0"/>
      <p:bldP spid="73" grpId="0"/>
      <p:bldP spid="74" grpId="0"/>
      <p:bldP spid="76" grpId="0" animBg="1"/>
      <p:bldP spid="77" grpId="0" animBg="1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helye 3" descr="A képen vázlat, szövet látható&#10;&#10;Automatikusan generált leírás">
            <a:extLst>
              <a:ext uri="{FF2B5EF4-FFF2-40B4-BE49-F238E27FC236}">
                <a16:creationId xmlns:a16="http://schemas.microsoft.com/office/drawing/2014/main" id="{E68C6468-4783-C5B4-D271-8D89106FCB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8" b="19298"/>
          <a:stretch>
            <a:fillRect/>
          </a:stretch>
        </p:blipFill>
        <p:spPr>
          <a:xfrm>
            <a:off x="-392113" y="-342900"/>
            <a:ext cx="25122188" cy="9872663"/>
          </a:xfr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F94DFB7-FC57-884E-B536-3C103F1EF783}"/>
              </a:ext>
            </a:extLst>
          </p:cNvPr>
          <p:cNvSpPr/>
          <p:nvPr/>
        </p:nvSpPr>
        <p:spPr>
          <a:xfrm>
            <a:off x="0" y="2"/>
            <a:ext cx="24377650" cy="9529011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Montserrat Light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7FC110-7A9D-D848-B844-D35664F7E797}"/>
              </a:ext>
            </a:extLst>
          </p:cNvPr>
          <p:cNvGrpSpPr/>
          <p:nvPr/>
        </p:nvGrpSpPr>
        <p:grpSpPr>
          <a:xfrm>
            <a:off x="2031947" y="1430416"/>
            <a:ext cx="21180979" cy="2670099"/>
            <a:chOff x="2031947" y="1430414"/>
            <a:chExt cx="21180979" cy="267009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4D614C-4E27-7D49-9E34-114206BA8C26}"/>
                </a:ext>
              </a:extLst>
            </p:cNvPr>
            <p:cNvSpPr/>
            <p:nvPr/>
          </p:nvSpPr>
          <p:spPr>
            <a:xfrm>
              <a:off x="2031947" y="1660400"/>
              <a:ext cx="115030" cy="24401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8F93202-38FA-3F47-9F13-BC9DDEED738A}"/>
                </a:ext>
              </a:extLst>
            </p:cNvPr>
            <p:cNvGrpSpPr/>
            <p:nvPr/>
          </p:nvGrpSpPr>
          <p:grpSpPr>
            <a:xfrm>
              <a:off x="2805536" y="1455216"/>
              <a:ext cx="9918802" cy="2550991"/>
              <a:chOff x="8375064" y="1455216"/>
              <a:chExt cx="9918802" cy="255099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2C7CCA-8785-4142-ABD1-90BACC90B62A}"/>
                  </a:ext>
                </a:extLst>
              </p:cNvPr>
              <p:cNvSpPr txBox="1"/>
              <p:nvPr/>
            </p:nvSpPr>
            <p:spPr>
              <a:xfrm>
                <a:off x="8375064" y="1455216"/>
                <a:ext cx="9918802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6000" b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 Light" panose="020F0502020204030203" pitchFamily="34" charset="0"/>
                  </a:rPr>
                  <a:t>+1: AZ </a:t>
                </a:r>
                <a:r>
                  <a:rPr lang="hu-HU" sz="6600" b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 Light" panose="020F0502020204030203" pitchFamily="34" charset="0"/>
                  </a:rPr>
                  <a:t>IDŐGAZDÁLKODÁS</a:t>
                </a:r>
                <a:endParaRPr lang="en-US" sz="66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594F60-23FD-AB4C-B75D-C630A42517B6}"/>
                  </a:ext>
                </a:extLst>
              </p:cNvPr>
              <p:cNvSpPr txBox="1"/>
              <p:nvPr/>
            </p:nvSpPr>
            <p:spPr>
              <a:xfrm>
                <a:off x="8388919" y="2928989"/>
                <a:ext cx="783256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A </a:t>
                </a:r>
                <a:r>
                  <a:rPr lang="en-US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hatékonyság és a </a:t>
                </a:r>
                <a:r>
                  <a:rPr lang="en-US" sz="2000" spc="30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jó</a:t>
                </a:r>
                <a:r>
                  <a:rPr lang="en-US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 </a:t>
                </a:r>
                <a:r>
                  <a:rPr lang="en-US" sz="2000" spc="30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idő</a:t>
                </a:r>
                <a:r>
                  <a:rPr lang="hu-HU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g</a:t>
                </a:r>
                <a:r>
                  <a:rPr lang="en-US" sz="2000" spc="30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azgálkodás</a:t>
                </a:r>
                <a:r>
                  <a:rPr lang="en-US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 </a:t>
                </a:r>
                <a:r>
                  <a:rPr lang="en-US" sz="2000" spc="30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annyira</a:t>
                </a:r>
                <a:r>
                  <a:rPr lang="en-US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 </a:t>
                </a:r>
                <a:r>
                  <a:rPr lang="en-US" sz="2000" spc="30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összefügg</a:t>
                </a:r>
                <a:r>
                  <a:rPr lang="en-US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 </a:t>
                </a:r>
                <a:r>
                  <a:rPr lang="en-US" sz="2000" spc="30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egymással</a:t>
                </a:r>
                <a:r>
                  <a:rPr lang="en-US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, </a:t>
                </a:r>
                <a:r>
                  <a:rPr lang="en-US" sz="2400" spc="30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hogy</a:t>
                </a:r>
                <a:r>
                  <a:rPr lang="en-US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 </a:t>
                </a:r>
                <a:r>
                  <a:rPr lang="en-US" sz="2000" spc="30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szinte</a:t>
                </a:r>
                <a:r>
                  <a:rPr lang="en-US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 </a:t>
                </a:r>
                <a:r>
                  <a:rPr lang="en-US" sz="2000" spc="30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el</a:t>
                </a:r>
                <a:r>
                  <a:rPr lang="en-US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 </a:t>
                </a:r>
                <a:r>
                  <a:rPr lang="en-US" sz="2000" spc="30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sem</a:t>
                </a:r>
                <a:r>
                  <a:rPr lang="en-US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 </a:t>
                </a:r>
                <a:r>
                  <a:rPr lang="en-US" sz="2000" spc="30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választható</a:t>
                </a:r>
                <a:r>
                  <a:rPr lang="hu-HU" sz="2000" spc="30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ak</a:t>
                </a:r>
                <a:r>
                  <a:rPr lang="hu-HU" sz="2000" spc="3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.</a:t>
                </a:r>
                <a:endParaRPr lang="en-US" sz="2000" spc="3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9275C0-7B8C-6B40-A4B4-07394A0FB608}"/>
                </a:ext>
              </a:extLst>
            </p:cNvPr>
            <p:cNvSpPr/>
            <p:nvPr/>
          </p:nvSpPr>
          <p:spPr>
            <a:xfrm>
              <a:off x="2031947" y="1660400"/>
              <a:ext cx="115030" cy="24401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9E9F7628-C415-314F-A170-CE359911EB53}"/>
                </a:ext>
              </a:extLst>
            </p:cNvPr>
            <p:cNvSpPr txBox="1">
              <a:spLocks/>
            </p:cNvSpPr>
            <p:nvPr/>
          </p:nvSpPr>
          <p:spPr>
            <a:xfrm>
              <a:off x="13021272" y="1430414"/>
              <a:ext cx="10191654" cy="2463379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Az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idő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van.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Naponta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24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órányi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. Nem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lesz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belőle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több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vagy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kevesebb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. </a:t>
              </a:r>
            </a:p>
            <a:p>
              <a:pPr algn="l">
                <a:lnSpc>
                  <a:spcPts val="4299"/>
                </a:lnSpc>
              </a:pP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Amire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ráhatásunk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van,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azok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a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tevékenységeink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,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ezért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inkább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a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tevékenység</a:t>
              </a:r>
              <a:r>
                <a:rPr lang="hu-HU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-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menedzsment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ké</a:t>
              </a:r>
              <a:r>
                <a:rPr lang="hu-HU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s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zségét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sajátítsuk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el</a:t>
              </a:r>
              <a:r>
                <a:rPr lang="hu-HU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!</a:t>
              </a:r>
              <a:r>
                <a:rPr lang="en-US" sz="28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8945CEC-6445-F143-B95C-AA9C533A0392}"/>
              </a:ext>
            </a:extLst>
          </p:cNvPr>
          <p:cNvGrpSpPr/>
          <p:nvPr/>
        </p:nvGrpSpPr>
        <p:grpSpPr>
          <a:xfrm>
            <a:off x="2265847" y="7802158"/>
            <a:ext cx="20358020" cy="5346904"/>
            <a:chOff x="1983821" y="7802158"/>
            <a:chExt cx="20358020" cy="534690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FA6E4EE-0E6E-EC48-A803-3DC1943D2C38}"/>
                </a:ext>
              </a:extLst>
            </p:cNvPr>
            <p:cNvSpPr txBox="1"/>
            <p:nvPr/>
          </p:nvSpPr>
          <p:spPr>
            <a:xfrm>
              <a:off x="2121315" y="9979836"/>
              <a:ext cx="4327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Megbeszélések</a:t>
              </a:r>
              <a:endParaRPr lang="en-US" sz="5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3DC208-BB1C-5544-A433-35ADA5A3EF3B}"/>
                </a:ext>
              </a:extLst>
            </p:cNvPr>
            <p:cNvSpPr txBox="1"/>
            <p:nvPr/>
          </p:nvSpPr>
          <p:spPr>
            <a:xfrm>
              <a:off x="7275891" y="9979836"/>
              <a:ext cx="43271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Időpazarlás megszűntetése</a:t>
              </a:r>
              <a:endParaRPr lang="en-US" sz="5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8006CF3-4AFB-5F4F-AC35-61542F43F997}"/>
                </a:ext>
              </a:extLst>
            </p:cNvPr>
            <p:cNvSpPr txBox="1"/>
            <p:nvPr/>
          </p:nvSpPr>
          <p:spPr>
            <a:xfrm>
              <a:off x="12600328" y="9979836"/>
              <a:ext cx="4327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Delegálás</a:t>
              </a:r>
              <a:endParaRPr lang="en-US" sz="5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466F973-8455-2840-9849-A2947FD1CADC}"/>
                </a:ext>
              </a:extLst>
            </p:cNvPr>
            <p:cNvSpPr txBox="1"/>
            <p:nvPr/>
          </p:nvSpPr>
          <p:spPr>
            <a:xfrm>
              <a:off x="18014719" y="9979836"/>
              <a:ext cx="4327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Rugalmasság</a:t>
              </a:r>
              <a:endParaRPr lang="en-US" sz="5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26583EF-A4F4-1647-8846-CFD90D792170}"/>
                </a:ext>
              </a:extLst>
            </p:cNvPr>
            <p:cNvSpPr txBox="1"/>
            <p:nvPr/>
          </p:nvSpPr>
          <p:spPr>
            <a:xfrm>
              <a:off x="2121315" y="7802158"/>
              <a:ext cx="15151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spc="6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01</a:t>
              </a:r>
              <a:endParaRPr lang="en-US" sz="13800" b="1" spc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466C941-658F-3E48-8FF9-CAA44BB704E4}"/>
                </a:ext>
              </a:extLst>
            </p:cNvPr>
            <p:cNvSpPr txBox="1"/>
            <p:nvPr/>
          </p:nvSpPr>
          <p:spPr>
            <a:xfrm>
              <a:off x="7185937" y="7802158"/>
              <a:ext cx="15151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spc="6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02</a:t>
              </a:r>
              <a:endParaRPr lang="en-US" sz="13800" b="1" spc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C5F8B5C-0943-D14A-8CC1-365F6CA2AE42}"/>
                </a:ext>
              </a:extLst>
            </p:cNvPr>
            <p:cNvSpPr txBox="1"/>
            <p:nvPr/>
          </p:nvSpPr>
          <p:spPr>
            <a:xfrm>
              <a:off x="12600328" y="7802158"/>
              <a:ext cx="15151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spc="6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03</a:t>
              </a:r>
              <a:endParaRPr lang="en-US" sz="13800" b="1" spc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8704A15-E655-D945-B159-7978759CF9BD}"/>
                </a:ext>
              </a:extLst>
            </p:cNvPr>
            <p:cNvSpPr txBox="1"/>
            <p:nvPr/>
          </p:nvSpPr>
          <p:spPr>
            <a:xfrm>
              <a:off x="17922240" y="7802158"/>
              <a:ext cx="15151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spc="6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04</a:t>
              </a:r>
              <a:endParaRPr lang="en-US" sz="13800" b="1" spc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endParaRPr>
            </a:p>
          </p:txBody>
        </p:sp>
        <p:sp>
          <p:nvSpPr>
            <p:cNvPr id="66" name="Subtitle 2">
              <a:extLst>
                <a:ext uri="{FF2B5EF4-FFF2-40B4-BE49-F238E27FC236}">
                  <a16:creationId xmlns:a16="http://schemas.microsoft.com/office/drawing/2014/main" id="{C9AFFC22-5B21-A343-BC57-0F2E7EB09C3A}"/>
                </a:ext>
              </a:extLst>
            </p:cNvPr>
            <p:cNvSpPr txBox="1">
              <a:spLocks/>
            </p:cNvSpPr>
            <p:nvPr/>
          </p:nvSpPr>
          <p:spPr>
            <a:xfrm>
              <a:off x="1983821" y="10771861"/>
              <a:ext cx="3753745" cy="2377201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hu-HU" sz="28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Mondjuk nemet a meetingre! Gondoljuk át hogy valóban mindre szükség van?</a:t>
              </a:r>
              <a:endPara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67" name="Subtitle 2">
              <a:extLst>
                <a:ext uri="{FF2B5EF4-FFF2-40B4-BE49-F238E27FC236}">
                  <a16:creationId xmlns:a16="http://schemas.microsoft.com/office/drawing/2014/main" id="{D7B6B0D1-BC3C-7D44-828B-1644C6B6AD6C}"/>
                </a:ext>
              </a:extLst>
            </p:cNvPr>
            <p:cNvSpPr txBox="1">
              <a:spLocks/>
            </p:cNvSpPr>
            <p:nvPr/>
          </p:nvSpPr>
          <p:spPr>
            <a:xfrm>
              <a:off x="7137123" y="11288697"/>
              <a:ext cx="3753745" cy="127433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hu-HU" sz="28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Te mire szoktad pazarolni az idődet?</a:t>
              </a:r>
              <a:endPara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68" name="Subtitle 2">
              <a:extLst>
                <a:ext uri="{FF2B5EF4-FFF2-40B4-BE49-F238E27FC236}">
                  <a16:creationId xmlns:a16="http://schemas.microsoft.com/office/drawing/2014/main" id="{2778496A-E1A1-FA48-92E3-5545D70AC564}"/>
                </a:ext>
              </a:extLst>
            </p:cNvPr>
            <p:cNvSpPr txBox="1">
              <a:spLocks/>
            </p:cNvSpPr>
            <p:nvPr/>
          </p:nvSpPr>
          <p:spPr>
            <a:xfrm>
              <a:off x="12442312" y="10771861"/>
              <a:ext cx="3753745" cy="2377201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hu-HU" sz="28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Neked mi a legnagyobb aggályod a delegálással kapcsolatban?</a:t>
              </a:r>
              <a:endPara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69" name="Subtitle 2">
              <a:extLst>
                <a:ext uri="{FF2B5EF4-FFF2-40B4-BE49-F238E27FC236}">
                  <a16:creationId xmlns:a16="http://schemas.microsoft.com/office/drawing/2014/main" id="{54752B73-8150-5944-B44D-FB303D0DA082}"/>
                </a:ext>
              </a:extLst>
            </p:cNvPr>
            <p:cNvSpPr txBox="1">
              <a:spLocks/>
            </p:cNvSpPr>
            <p:nvPr/>
          </p:nvSpPr>
          <p:spPr>
            <a:xfrm>
              <a:off x="17873253" y="10771861"/>
              <a:ext cx="3753745" cy="2377201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hu-HU" sz="28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A dolgok nem mindig alakulnak a tervek szerint. Vizsgáld felül ha szükséges!</a:t>
              </a:r>
              <a:endParaRPr lang="en-US" sz="28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14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SQ - Averia Light 1">
      <a:dk1>
        <a:srgbClr val="999999"/>
      </a:dk1>
      <a:lt1>
        <a:srgbClr val="FFFFFF"/>
      </a:lt1>
      <a:dk2>
        <a:srgbClr val="363E48"/>
      </a:dk2>
      <a:lt2>
        <a:srgbClr val="FFFFFF"/>
      </a:lt2>
      <a:accent1>
        <a:srgbClr val="FC5A4C"/>
      </a:accent1>
      <a:accent2>
        <a:srgbClr val="5E7BFB"/>
      </a:accent2>
      <a:accent3>
        <a:srgbClr val="DC52BB"/>
      </a:accent3>
      <a:accent4>
        <a:srgbClr val="26D6FE"/>
      </a:accent4>
      <a:accent5>
        <a:srgbClr val="FC5A4C"/>
      </a:accent5>
      <a:accent6>
        <a:srgbClr val="5E7BFB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917332b6-5fee-4b92-9d05-812c7f08b9b9}" enabled="0" method="" siteId="{917332b6-5fee-4b92-9d05-812c7f08b9b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87836</TotalTime>
  <Words>3312</Words>
  <Application>Microsoft Office PowerPoint</Application>
  <PresentationFormat>Egyéni</PresentationFormat>
  <Paragraphs>331</Paragraphs>
  <Slides>19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34" baseType="lpstr">
      <vt:lpstr>Arial</vt:lpstr>
      <vt:lpstr>Calibri</vt:lpstr>
      <vt:lpstr>Calibri Light</vt:lpstr>
      <vt:lpstr>Google Sans</vt:lpstr>
      <vt:lpstr>Montserrat</vt:lpstr>
      <vt:lpstr>Montserrat Light</vt:lpstr>
      <vt:lpstr>Roboto</vt:lpstr>
      <vt:lpstr>Roboto Bold</vt:lpstr>
      <vt:lpstr>Roboto Light</vt:lpstr>
      <vt:lpstr>Segoe UI</vt:lpstr>
      <vt:lpstr>Söhne</vt:lpstr>
      <vt:lpstr>Symbol</vt:lpstr>
      <vt:lpstr>Times New Roman</vt:lpstr>
      <vt:lpstr>Verdana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Csaba FOLDHAZI</dc:creator>
  <cp:keywords/>
  <dc:description/>
  <cp:lastModifiedBy>Pecze, Henrietta</cp:lastModifiedBy>
  <cp:revision>15484</cp:revision>
  <dcterms:created xsi:type="dcterms:W3CDTF">2014-11-12T21:47:38Z</dcterms:created>
  <dcterms:modified xsi:type="dcterms:W3CDTF">2024-04-21T12:54:44Z</dcterms:modified>
  <cp:category/>
</cp:coreProperties>
</file>